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Levy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Levy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Levy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699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Levy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Levy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Levy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15.0% in 2008 to 10.6%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Levy County, 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Levy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Levy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Levy County, </a:t>
            </a:r>
            <a:r>
              <a:rPr lang="en-US" sz="2700" dirty="0" smtClean="0">
                <a:latin typeface="Gill Sans MT"/>
              </a:rPr>
              <a:t>59.2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Levy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42.8%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(51%),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46.8%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Levy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(26.3%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25.5%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Levy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1361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2018-10-31T16:09:29Z</dcterms:modified>
</cp:coreProperties>
</file>