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Leon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Leon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Leon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748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Leon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14.2% in 2008 to 7.3%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Leon County, 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Leon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(0.9%),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(2.2%),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(12.9%)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(9.7%).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Leon County, </a:t>
            </a:r>
            <a:r>
              <a:rPr lang="en-US" sz="2700" dirty="0" smtClean="0">
                <a:latin typeface="Gill Sans MT"/>
              </a:rPr>
              <a:t>57.3%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25.7%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25.4%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Leon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41.4%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(52%) 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(56%)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(51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36.5%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Leon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(20.2%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(20.3%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13.7%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2.5%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1360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2018-10-31T16:06:20Z</dcterms:modified>
</cp:coreProperties>
</file>