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Lake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Lake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Lake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1,209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Lake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Lake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15.6% in 2008 to 5.3%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Lake County, 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Lake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Lake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(0.5%),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(1.4%),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(0.0%)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(10.1%)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Lake County, </a:t>
            </a:r>
            <a:r>
              <a:rPr lang="en-US" sz="2700" dirty="0" smtClean="0">
                <a:latin typeface="Gill Sans MT"/>
              </a:rPr>
              <a:t>60.4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34.8%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Lake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45.0%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(42%)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(64%)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(59%)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Lake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(26.8%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(18.8%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2.5%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17071</TotalTime>
  <Words>1352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2018-10-31T15:12:53Z</dcterms:modified>
</cp:coreProperties>
</file>