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Lafayette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Lafayette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Lafayette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220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7.5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Lafayette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Lafayette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increased from 12.9% in 2008 to 14.7%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Lafayette County, 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Lafayette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Lafayette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(1.1%),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(1.2%),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(0.0%)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(9.9%)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(14.6%).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Lafayette County, </a:t>
            </a:r>
            <a:r>
              <a:rPr lang="en-US" sz="2700" dirty="0" smtClean="0">
                <a:latin typeface="Gill Sans MT"/>
              </a:rPr>
              <a:t>60.0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34.5%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23.4%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Lafayette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47.2%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(51%)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(45%) 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Opportunities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Poor Academic Performance </a:t>
            </a:r>
            <a:r>
              <a:rPr lang="en-US" sz="2800" dirty="0" smtClean="0">
                <a:latin typeface="Gill Sans MT" pitchFamily="34" charset="0"/>
              </a:rPr>
              <a:t>(54%)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23.2%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Lafayette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(35.1%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19.1% </a:t>
            </a:r>
            <a:r>
              <a:rPr lang="en-US" sz="2600" dirty="0">
                <a:latin typeface="Gill Sans MT"/>
              </a:rPr>
              <a:t>past-30-day</a:t>
            </a:r>
            <a:r>
              <a:rPr lang="en-US" sz="2600" dirty="0" smtClean="0">
                <a:latin typeface="Gill Sans MT"/>
              </a:rPr>
              <a:t>), cigarettes (26.0% lifetime and 7.4% past-30-day), </a:t>
            </a:r>
            <a:r>
              <a:rPr lang="en-US" sz="2600" dirty="0">
                <a:latin typeface="Gill Sans MT"/>
              </a:rPr>
              <a:t>and </a:t>
            </a:r>
            <a:r>
              <a:rPr lang="en-US" sz="2600" dirty="0" smtClean="0">
                <a:latin typeface="Gill Sans MT"/>
              </a:rPr>
              <a:t>marijuana (18.7%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32.0%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over-the-counter drugs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methamphetamine, cocaine, heroin,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17050</TotalTime>
  <Words>1378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2018-10-31T15:10:46Z</dcterms:modified>
</cp:coreProperties>
</file>