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Jefferson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Jefferson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Jefferson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85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13.5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Jefferson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Jefferson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Jefferson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16.8%,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11.8% in 2008 to 3.4%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22.2%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35.9%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143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Jefferson County, 3.0%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marijuana and over-the-counter drugs).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Jefferson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Jefferson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Jefferson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(1.0%),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 smtClean="0">
                <a:latin typeface="Gill Sans MT"/>
              </a:rPr>
              <a:t>(0.0%),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(1.0%)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(26.1%) and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(13.8%).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Jefferson County, </a:t>
            </a:r>
            <a:r>
              <a:rPr lang="en-US" sz="2700" dirty="0" smtClean="0">
                <a:latin typeface="Gill Sans MT"/>
              </a:rPr>
              <a:t>51.8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31.0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19.7%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Jefferson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49.2%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(47%)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(40%) and </a:t>
            </a:r>
            <a:r>
              <a:rPr lang="en-US" sz="2800" i="1" dirty="0" smtClean="0">
                <a:latin typeface="Gill Sans MT" pitchFamily="34" charset="0"/>
              </a:rPr>
              <a:t>Family Opportunities 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(49%)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 smtClean="0">
                <a:latin typeface="Gill Sans MT" pitchFamily="34" charset="0"/>
              </a:rPr>
              <a:t>Laws and Norms Favorable to Drug Use </a:t>
            </a:r>
            <a:r>
              <a:rPr lang="en-US" sz="2800" dirty="0" smtClean="0">
                <a:latin typeface="Gill Sans MT" pitchFamily="34" charset="0"/>
              </a:rPr>
              <a:t>(73%) and </a:t>
            </a:r>
            <a:r>
              <a:rPr lang="en-US" sz="2800" i="1" dirty="0" smtClean="0">
                <a:latin typeface="Gill Sans MT" pitchFamily="34" charset="0"/>
              </a:rPr>
              <a:t>Poor Academic Performance </a:t>
            </a:r>
            <a:r>
              <a:rPr lang="en-US" sz="2800" dirty="0" smtClean="0">
                <a:latin typeface="Gill Sans MT" pitchFamily="34" charset="0"/>
              </a:rPr>
              <a:t>(71%)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 smtClean="0">
                <a:latin typeface="Gill Sans MT" pitchFamily="34" charset="0"/>
              </a:rPr>
              <a:t>Lack </a:t>
            </a:r>
            <a:r>
              <a:rPr lang="en-US" sz="2800" i="1" dirty="0">
                <a:latin typeface="Gill Sans MT" pitchFamily="34" charset="0"/>
              </a:rPr>
              <a:t>of Commitment to School </a:t>
            </a:r>
            <a:r>
              <a:rPr lang="en-US" sz="2800" dirty="0" smtClean="0">
                <a:latin typeface="Gill Sans MT" pitchFamily="34" charset="0"/>
              </a:rPr>
              <a:t>(50%) and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>
                <a:latin typeface="Gill Sans MT" pitchFamily="34" charset="0"/>
              </a:rPr>
              <a:t>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36.4%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16.8%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Jefferson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(25.8%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4.4%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(29.0%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8.8%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8.6%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3.4%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club drugs; LSD, PCP, or mushrooms; methamphetamine</a:t>
            </a:r>
            <a:r>
              <a:rPr lang="en-US" sz="2600" dirty="0">
                <a:latin typeface="Gill Sans MT"/>
                <a:cs typeface="Times New Roman" pitchFamily="18" charset="0"/>
              </a:rPr>
              <a:t>;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 cocaine; heroin; depressants; prescription pain relievers;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17044</TotalTime>
  <Words>1379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2018-10-31T15:08:29Z</dcterms:modified>
</cp:coreProperties>
</file>