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Jackson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Jackson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Jackson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653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Jackson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Jackson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15.9% in 2008 to 8.7%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Jackson County, 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Jackson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Jackson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(11.3%),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(8.4%).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Jackson County, </a:t>
            </a:r>
            <a:r>
              <a:rPr lang="en-US" sz="2700" dirty="0" smtClean="0">
                <a:latin typeface="Gill Sans MT"/>
              </a:rPr>
              <a:t>56.1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Jackson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38.5%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</a:t>
            </a:r>
            <a:r>
              <a:rPr lang="en-US" sz="2800" i="1" dirty="0" smtClean="0">
                <a:latin typeface="Gill Sans MT" pitchFamily="34" charset="0"/>
              </a:rPr>
              <a:t>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(49%)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Jackson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18.6% </a:t>
            </a:r>
            <a:r>
              <a:rPr lang="en-US" sz="2600" dirty="0">
                <a:latin typeface="Gill Sans MT"/>
              </a:rPr>
              <a:t>past-30-day), cigarettes </a:t>
            </a:r>
            <a:r>
              <a:rPr lang="en-US" sz="2600" dirty="0" smtClean="0">
                <a:latin typeface="Gill Sans MT"/>
              </a:rPr>
              <a:t>(21.2%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6.4% </a:t>
            </a:r>
            <a:r>
              <a:rPr lang="en-US" sz="2600" dirty="0">
                <a:latin typeface="Gill Sans MT"/>
              </a:rPr>
              <a:t>past-30-day), and </a:t>
            </a:r>
            <a:r>
              <a:rPr lang="en-US" sz="2600" dirty="0" smtClean="0">
                <a:latin typeface="Gill Sans MT"/>
              </a:rPr>
              <a:t>marijuana (16.9%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1373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2018-10-31T15:05:54Z</dcterms:modified>
</cp:coreProperties>
</file>