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Indian River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Indian River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Indian River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973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4.2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Indian River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Indian River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Indian River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16.5%,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19.7% in 2008 to 8.8%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15.9%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Indian River County, 4.2%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Indian River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Indian River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Indian River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(1.3%),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(1.4%),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(0.3%)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(7.2%)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(5.8%).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Indian River County, </a:t>
            </a:r>
            <a:r>
              <a:rPr lang="en-US" sz="2700" dirty="0" smtClean="0">
                <a:latin typeface="Gill Sans MT"/>
              </a:rPr>
              <a:t>57.4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30.3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28.2%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Indian River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39.2%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(50%),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(50%), and </a:t>
            </a:r>
            <a:r>
              <a:rPr lang="en-US" sz="2800" i="1" dirty="0" smtClean="0">
                <a:latin typeface="Gill Sans MT" pitchFamily="34" charset="0"/>
              </a:rPr>
              <a:t>Religiosity</a:t>
            </a:r>
            <a:r>
              <a:rPr lang="en-US" sz="2800" dirty="0" smtClean="0">
                <a:latin typeface="Gill Sans MT" pitchFamily="34" charset="0"/>
              </a:rPr>
              <a:t> (42%)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(56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(54%)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(58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Lack </a:t>
            </a:r>
            <a:r>
              <a:rPr lang="en-US" sz="2800" i="1" dirty="0">
                <a:latin typeface="Gill Sans MT" pitchFamily="34" charset="0"/>
              </a:rPr>
              <a:t>of Commitment to School </a:t>
            </a:r>
            <a:r>
              <a:rPr lang="en-US" sz="2800" dirty="0" smtClean="0">
                <a:latin typeface="Gill Sans MT" pitchFamily="34" charset="0"/>
              </a:rPr>
              <a:t>(57%) and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(52%)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34.7%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16.5%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Indian River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(28.1%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15.9%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(16.8%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9.0%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15.2%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2.7%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0.0% for club drugs, methamphetamine, heroin,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17044</TotalTime>
  <Words>1430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2018-10-31T15:03:07Z</dcterms:modified>
</cp:coreProperties>
</file>