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Indian River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Indian River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Indian River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973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Indian River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Indian River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Indian River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19.7% in 2008 to 8.8%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Indian River County, 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Indian River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Indian River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(1.4%),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(7.2%)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(5.8%).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Indian River County, </a:t>
            </a:r>
            <a:r>
              <a:rPr lang="en-US" sz="2700" dirty="0" smtClean="0">
                <a:latin typeface="Gill Sans MT"/>
              </a:rPr>
              <a:t>57.4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30.3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28.2%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Indian River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39.2%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(50%),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(50%), and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(57%) and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34.7%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Indian River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15.9%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15.2%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2.7%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for club drugs, methamphetamine, heroin,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Indian River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1430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2018-10-31T15:03:07Z</dcterms:modified>
</cp:coreProperties>
</file>