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Holmes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Holmes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Holmes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510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Holmes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Holmes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Holmes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15.2% in 2008 to 7.0%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Holmes County, 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Holmes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Holmes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(0.9%),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(9.5%)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Holmes County, </a:t>
            </a:r>
            <a:r>
              <a:rPr lang="en-US" sz="2700" dirty="0" smtClean="0">
                <a:latin typeface="Gill Sans MT"/>
              </a:rPr>
              <a:t>49.3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29.2%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Holmes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39.7%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Family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32.0%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Holmes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12.6% </a:t>
            </a:r>
            <a:r>
              <a:rPr lang="en-US" sz="2600" dirty="0">
                <a:latin typeface="Gill Sans MT"/>
              </a:rPr>
              <a:t>past-30-day</a:t>
            </a:r>
            <a:r>
              <a:rPr lang="en-US" sz="2600" dirty="0" smtClean="0">
                <a:latin typeface="Gill Sans MT"/>
              </a:rPr>
              <a:t>), marijuana (13.7%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7.9% </a:t>
            </a:r>
            <a:r>
              <a:rPr lang="en-US" sz="2600" dirty="0">
                <a:latin typeface="Gill Sans MT"/>
              </a:rPr>
              <a:t>past-30-day</a:t>
            </a:r>
            <a:r>
              <a:rPr lang="en-US" sz="2600" dirty="0" smtClean="0">
                <a:latin typeface="Gill Sans MT"/>
              </a:rPr>
              <a:t>), and </a:t>
            </a:r>
            <a:r>
              <a:rPr lang="en-US" sz="2600" dirty="0">
                <a:latin typeface="Gill Sans MT"/>
              </a:rPr>
              <a:t>cigarettes </a:t>
            </a:r>
            <a:r>
              <a:rPr lang="en-US" sz="2600" dirty="0" smtClean="0">
                <a:latin typeface="Gill Sans MT"/>
              </a:rPr>
              <a:t>(18.1%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depressants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Holmes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</TotalTime>
  <Words>1373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2018-10-31T15:00:33Z</dcterms:modified>
</cp:coreProperties>
</file>