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Hillsborough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Hillsborough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Hillsborough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1,231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3.9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Hillsborough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Hillsborough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Hillsborough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12.9%,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13.1% in 2008 to 6.2%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14.7%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24.5%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Hillsborough County, 7.4%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Hillsborough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Hillsborough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Hillsborough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(1.0%),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(2.3%),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(0.5%)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(7.6%)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(6.6%).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Hillsborough County, </a:t>
            </a:r>
            <a:r>
              <a:rPr lang="en-US" sz="2700" dirty="0" smtClean="0">
                <a:latin typeface="Gill Sans MT"/>
              </a:rPr>
              <a:t>57.7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30.0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25.9%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Hillsborough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39.3%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(52%)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(54%)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(52%)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(54%)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(61%)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(57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(63%)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33.0%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12.9%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Hillsborough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(24.5%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12.0%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(19.5%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11.7%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12.5%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inhalants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17046</TotalTime>
  <Words>1349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376</cp:revision>
  <cp:lastPrinted>2018-10-04T11:52:43Z</cp:lastPrinted>
  <dcterms:created xsi:type="dcterms:W3CDTF">2010-11-20T14:45:41Z</dcterms:created>
  <dcterms:modified xsi:type="dcterms:W3CDTF">2018-10-31T14:57:27Z</dcterms:modified>
</cp:coreProperties>
</file>