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8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 smtClean="0">
                <a:latin typeface="Gill Sans MT" panose="020B0502020104020203" pitchFamily="34" charset="0"/>
              </a:rPr>
              <a:t>2018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FLORIDA YOUTH 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SUBSTANCE ABUSE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Hillsborough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Blacking out from drinking, among high school students, Hillsborough County 2014-2018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Hillsborough County 2014-2018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Hillsborough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Hillsborough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Hillsborough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Hillsborough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Hillsborough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Hillsborough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Hillsborough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Hillsborough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Hillsborough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Hillsborough County 2016-2018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Hillsborough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Hillsborough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Hillsborough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Substance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school in the past 12 months, Hillsborough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Hillsborough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</a:rPr>
              <a:t>Survey was administered in 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2018.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1,231 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3.9 percentage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points for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prevalence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rates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for the combined middle school and high school sample.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among high school students, Hillsborough County 2012-2018 and 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Hillsborough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Hillsborough 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12.9%,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13.1% in 2008 to 6.2% in 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smtClean="0">
                <a:latin typeface="Gill Sans MT" pitchFamily="34" charset="0"/>
                <a:cs typeface="Times New Roman" pitchFamily="18" charset="0"/>
              </a:rPr>
              <a:t>Past-30-day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8.1%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14.7%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24.5%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Hillsborough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Hillsborough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Hillsborough County 2010-2018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Hillsborough County 2010-2018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Hillsborough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Hillsborough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Hillsborough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Hillsborough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Hillsborough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Hillsborough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Hillsborough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Hillsborough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Hillsborough County, 7.4%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10.4%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7.4%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drug.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</a:t>
            </a: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</a:t>
            </a: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Bullying, Symptoms of Depression, and Gang Involvement</a:t>
            </a:r>
            <a:endParaRPr lang="en-US" sz="4800" b="1" dirty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Hillsborough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Hillsborough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Other antisocial behaviors trend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Hillsborough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Hillsborough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symptoms of depression for Hillsborough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Hillsborough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Hillsborough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Hillsborough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Hillsborough 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 smtClean="0">
                <a:latin typeface="Gill Sans MT"/>
              </a:rPr>
              <a:t>(1.0%), </a:t>
            </a:r>
            <a:r>
              <a:rPr lang="en-US" sz="2700" i="1" dirty="0" smtClean="0">
                <a:latin typeface="Gill Sans MT"/>
              </a:rPr>
              <a:t>Being Arrested </a:t>
            </a:r>
            <a:r>
              <a:rPr lang="en-US" sz="2700" dirty="0" smtClean="0">
                <a:latin typeface="Gill Sans MT"/>
              </a:rPr>
              <a:t>(2.3%),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(0.5%) are 3.0% or less.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(7.6%) and </a:t>
            </a:r>
            <a:r>
              <a:rPr lang="en-US" sz="2700" i="1" dirty="0" smtClean="0">
                <a:latin typeface="Gill Sans MT"/>
              </a:rPr>
              <a:t>Attacking </a:t>
            </a:r>
            <a:r>
              <a:rPr lang="en-US" sz="2700" i="1" dirty="0">
                <a:latin typeface="Gill Sans MT"/>
              </a:rPr>
              <a:t>Someone with Intent to Harm </a:t>
            </a:r>
            <a:r>
              <a:rPr lang="en-US" sz="2700" dirty="0" smtClean="0">
                <a:latin typeface="Gill Sans MT"/>
              </a:rPr>
              <a:t>(6.6%).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Hillsborough County, </a:t>
            </a:r>
            <a:r>
              <a:rPr lang="en-US" sz="2700" dirty="0" smtClean="0">
                <a:latin typeface="Gill Sans MT"/>
              </a:rPr>
              <a:t>57.7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30.0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25.9%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Hillsborough </a:t>
            </a:r>
            <a:r>
              <a:rPr lang="en-US" sz="2700" dirty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39.3% </a:t>
            </a:r>
            <a:r>
              <a:rPr lang="en-US" sz="2700" dirty="0">
                <a:latin typeface="Gill Sans MT"/>
              </a:rPr>
              <a:t>of </a:t>
            </a:r>
            <a:r>
              <a:rPr lang="en-US" sz="2700" dirty="0" smtClean="0">
                <a:latin typeface="Gill Sans MT"/>
              </a:rPr>
              <a:t>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Hillsborough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Hillsborough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Hillsborough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Hillsborough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Hillsborough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Hillsborough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Hillsborough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Hillsborough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Hillsborough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Hillsborough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Hillsborough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</a:t>
            </a:r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2</a:t>
            </a:r>
            <a:endParaRPr lang="en-US" sz="1600" dirty="0" smtClean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Hillsborough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Hillsborough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(52%) and </a:t>
            </a:r>
            <a:r>
              <a:rPr lang="en-US" sz="2800" i="1" dirty="0" smtClean="0">
                <a:latin typeface="Gill Sans MT" pitchFamily="34" charset="0"/>
              </a:rPr>
              <a:t>Religiosity </a:t>
            </a:r>
            <a:r>
              <a:rPr lang="en-US" sz="2800" dirty="0" smtClean="0">
                <a:latin typeface="Gill Sans MT" pitchFamily="34" charset="0"/>
              </a:rPr>
              <a:t>(48%)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</a:t>
            </a:r>
            <a:r>
              <a:rPr lang="en-US" sz="2800" i="1" dirty="0" smtClean="0">
                <a:latin typeface="Gill Sans MT" pitchFamily="34" charset="0"/>
              </a:rPr>
              <a:t>Family 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(54%) and </a:t>
            </a:r>
            <a:r>
              <a:rPr lang="en-US" sz="2800" i="1" dirty="0">
                <a:latin typeface="Gill Sans MT" pitchFamily="34" charset="0"/>
              </a:rPr>
              <a:t>Religiosity </a:t>
            </a:r>
            <a:r>
              <a:rPr lang="en-US" sz="2800" dirty="0" smtClean="0">
                <a:latin typeface="Gill Sans MT" pitchFamily="34" charset="0"/>
              </a:rPr>
              <a:t>(52%)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(54%) and </a:t>
            </a:r>
            <a:r>
              <a:rPr lang="en-US" sz="2800" i="1" dirty="0" smtClean="0">
                <a:latin typeface="Gill Sans MT" pitchFamily="34" charset="0"/>
              </a:rPr>
              <a:t>Transitions </a:t>
            </a:r>
            <a:r>
              <a:rPr lang="en-US" sz="2800" i="1" dirty="0">
                <a:latin typeface="Gill Sans MT" pitchFamily="34" charset="0"/>
              </a:rPr>
              <a:t>and Mobility </a:t>
            </a:r>
            <a:r>
              <a:rPr lang="en-US" sz="2800" dirty="0" smtClean="0">
                <a:latin typeface="Gill Sans MT" pitchFamily="34" charset="0"/>
              </a:rPr>
              <a:t>(61%) 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(57</a:t>
            </a:r>
            <a:r>
              <a:rPr lang="en-US" sz="2800" dirty="0" smtClean="0">
                <a:latin typeface="Gill Sans MT" pitchFamily="34" charset="0"/>
              </a:rPr>
              <a:t>%) and </a:t>
            </a:r>
            <a:r>
              <a:rPr lang="en-US" sz="2800" i="1" dirty="0" smtClean="0">
                <a:latin typeface="Gill Sans MT" pitchFamily="34" charset="0"/>
              </a:rPr>
              <a:t>Transitions </a:t>
            </a:r>
            <a:r>
              <a:rPr lang="en-US" sz="2800" i="1" dirty="0">
                <a:latin typeface="Gill Sans MT" pitchFamily="34" charset="0"/>
              </a:rPr>
              <a:t>and Mobility </a:t>
            </a:r>
            <a:r>
              <a:rPr lang="en-US" sz="2800" dirty="0" smtClean="0">
                <a:latin typeface="Gill Sans MT" pitchFamily="34" charset="0"/>
              </a:rPr>
              <a:t>(63%)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Hillsborough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33.0%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12.9%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Hillsborough 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(24.5%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12.0%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(19.5%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11.7%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12.5% 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drug use categories</a:t>
            </a:r>
            <a:r>
              <a:rPr lang="en-US" sz="2600" dirty="0">
                <a:latin typeface="Gill Sans MT"/>
                <a:cs typeface="Times New Roman" pitchFamily="18" charset="0"/>
              </a:rPr>
              <a:t>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2.0%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inhalants to 0.1%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steroids.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Substance Use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Hillsborough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Hillsborough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Hillsborough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Hillsborough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17046</TotalTime>
  <Words>1349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Bert</cp:lastModifiedBy>
  <cp:revision>376</cp:revision>
  <cp:lastPrinted>2018-10-04T11:52:43Z</cp:lastPrinted>
  <dcterms:created xsi:type="dcterms:W3CDTF">2010-11-20T14:45:41Z</dcterms:created>
  <dcterms:modified xsi:type="dcterms:W3CDTF">2018-10-31T14:57:27Z</dcterms:modified>
</cp:coreProperties>
</file>