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Highlands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Highlands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Highlands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826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Highlands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Highlands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Highlands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19.9% in 2008 to 7.8%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Highlands County, 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Highlands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Highlands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(1.5%),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(2.6%),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(0.3%)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(8.7%)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Highlands County, </a:t>
            </a:r>
            <a:r>
              <a:rPr lang="en-US" sz="2700" dirty="0" smtClean="0">
                <a:latin typeface="Gill Sans MT"/>
              </a:rPr>
              <a:t>56.5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29.3%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24.1%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Highlands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42.8%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Highlands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(51%)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Family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(58%),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(58%),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(56%)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(57%)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31.6%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14.8%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Highlands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(27.3%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(17.5%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10.6%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drugs, methamphetamine,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Highlands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Highlands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17036</TotalTime>
  <Words>1363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2018-10-31T14:55:14Z</dcterms:modified>
</cp:coreProperties>
</file>