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Hernando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Hernando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Hernando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948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Hernando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Hernando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Hernando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16.4% in 2008 to 5.8%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Hernando County, 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Hernando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Hernando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Hernando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(1.1%),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(2.4%),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(7.5%)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Hernando County, </a:t>
            </a:r>
            <a:r>
              <a:rPr lang="en-US" sz="2700" dirty="0" smtClean="0">
                <a:latin typeface="Gill Sans MT"/>
              </a:rPr>
              <a:t>56.1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29.7%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30.8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Hernando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40.1%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Hernando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(41%)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(31%)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(39%)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(64%)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(67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35.5%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14.7%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Hernando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(29.5%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(22.5%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16.7%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4.7%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Hernando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Hernando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17052</TotalTime>
  <Words>1349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377</cp:revision>
  <cp:lastPrinted>2018-10-04T11:52:43Z</cp:lastPrinted>
  <dcterms:created xsi:type="dcterms:W3CDTF">2010-11-20T14:45:41Z</dcterms:created>
  <dcterms:modified xsi:type="dcterms:W3CDTF">2018-10-31T14:52:43Z</dcterms:modified>
</cp:coreProperties>
</file>