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Hendry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Hendry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Hendry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863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Hendry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Hendry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Hendry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15.4% in 2008 to 7.4%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Hendry County, 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Hendry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Hendry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(2.5%)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(7.4%),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Hendry County, </a:t>
            </a:r>
            <a:r>
              <a:rPr lang="en-US" sz="2700" dirty="0" smtClean="0">
                <a:latin typeface="Gill Sans MT"/>
              </a:rPr>
              <a:t>42.3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22.8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17.6%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Hendry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(59%), </a:t>
            </a:r>
            <a:r>
              <a:rPr lang="en-US" sz="2800" i="1" dirty="0" smtClean="0">
                <a:latin typeface="Gill Sans MT" pitchFamily="34" charset="0"/>
              </a:rPr>
              <a:t>Poor Family Management </a:t>
            </a:r>
            <a:r>
              <a:rPr lang="en-US" sz="2800" dirty="0" smtClean="0">
                <a:latin typeface="Gill Sans MT" pitchFamily="34" charset="0"/>
              </a:rPr>
              <a:t>(55%), and </a:t>
            </a:r>
            <a:r>
              <a:rPr lang="en-US" sz="2800" i="1" dirty="0" smtClean="0">
                <a:latin typeface="Gill Sans MT" pitchFamily="34" charset="0"/>
              </a:rPr>
              <a:t>Poor Academic Performance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30.3%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11.2%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Hendry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(20.5%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(17.9%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11.3%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1365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2018-10-31T14:29:17Z</dcterms:modified>
</cp:coreProperties>
</file>