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Hamilton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Hamilton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Hamilton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251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7.2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Hamilton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Hamilton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Hamilton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20.0%,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21.2% in 2008 to 10.2%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16.1%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26.3%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Hamilton County, 6.5%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Hamilton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Hamilton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Hamilton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(2.4%),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 smtClean="0">
                <a:latin typeface="Gill Sans MT"/>
              </a:rPr>
              <a:t>(1.3%),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(0.7%)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(14.9%)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(10.8%).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Hamilton County, </a:t>
            </a:r>
            <a:r>
              <a:rPr lang="en-US" sz="2700" dirty="0" smtClean="0">
                <a:latin typeface="Gill Sans MT"/>
              </a:rPr>
              <a:t>51.6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30.9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21.8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Hamilton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37.2%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(48%)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(46%)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(41%)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 smtClean="0">
                <a:latin typeface="Gill Sans MT" pitchFamily="34" charset="0"/>
              </a:rPr>
              <a:t>Laws and Norms Favorable to Drug Use </a:t>
            </a:r>
            <a:r>
              <a:rPr lang="en-US" sz="2800" dirty="0" smtClean="0">
                <a:latin typeface="Gill Sans MT" pitchFamily="34" charset="0"/>
              </a:rPr>
              <a:t>(52%),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(51%),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(51%)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(60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Poor Family Management </a:t>
            </a:r>
            <a:r>
              <a:rPr lang="en-US" sz="2800" dirty="0" smtClean="0">
                <a:latin typeface="Gill Sans MT" pitchFamily="34" charset="0"/>
              </a:rPr>
              <a:t>(51%)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35.3%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20.0%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Hamilton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(23.0%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10.3%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(16.9%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10.2%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12.4%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6.1%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LSD, PCP, or mushrooms; heroin; amphetamines;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17044</TotalTime>
  <Words>1375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2018-10-31T14:22:03Z</dcterms:modified>
</cp:coreProperties>
</file>