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Glades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Glades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Glades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232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Glades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Glades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Glades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15.3% in 2008 to 5.7%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Glades County, 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Glades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Glades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(12.4%)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Glades County, </a:t>
            </a:r>
            <a:r>
              <a:rPr lang="en-US" sz="2700" dirty="0" smtClean="0">
                <a:latin typeface="Gill Sans MT"/>
              </a:rPr>
              <a:t>50.4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18.9%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Glades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(72%)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(45%)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32.9%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Glades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(11.5%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or mushrooms; methamphetamine; heroin; prescription pain relievers;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1374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2018-10-31T14:17:08Z</dcterms:modified>
</cp:coreProperties>
</file>