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Gilchrist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Gilchrist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Gilchrist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443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Gilchrist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Gilchrist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Gilchrist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30.6% in 2008 to 11.2%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Gilchrist County, 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Gilchrist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Gilchrist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(2.1%),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(12.1%)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Gilchrist County, </a:t>
            </a:r>
            <a:r>
              <a:rPr lang="en-US" sz="2700" dirty="0" smtClean="0">
                <a:latin typeface="Gill Sans MT"/>
              </a:rPr>
              <a:t>59.9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33.2%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32.4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Gilchrist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43.1%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(52%)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</a:t>
            </a:r>
            <a:r>
              <a:rPr lang="en-US" sz="2800" i="1" dirty="0" smtClean="0">
                <a:latin typeface="Gill Sans MT" pitchFamily="34" charset="0"/>
              </a:rPr>
              <a:t> 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(52%)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(49%)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43.4%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Gilchrist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(33.8%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18.1%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16.4%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Gilchrist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1362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374</cp:revision>
  <cp:lastPrinted>2018-10-04T11:52:43Z</cp:lastPrinted>
  <dcterms:created xsi:type="dcterms:W3CDTF">2010-11-20T14:45:41Z</dcterms:created>
  <dcterms:modified xsi:type="dcterms:W3CDTF">2018-10-31T14:14:08Z</dcterms:modified>
</cp:coreProperties>
</file>