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Gadsden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Gadsden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Gadsden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506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Gadsden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Gadsden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Gadsden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10.8% in 2008 to 7.4%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Gadsden County, 6.7%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increased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Gadsden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Gadsden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(4.0%)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(3.8%) are 4.0%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(26.6%)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(12.8%).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Gadsden County, </a:t>
            </a:r>
            <a:r>
              <a:rPr lang="en-US" sz="2700" dirty="0" smtClean="0">
                <a:latin typeface="Gill Sans MT"/>
              </a:rPr>
              <a:t>44.8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22.4%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18.5%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Gadsden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45.2%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(49%)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(52%),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(52%),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Poor Family Management </a:t>
            </a:r>
            <a:r>
              <a:rPr lang="en-US" sz="2800" dirty="0" smtClean="0">
                <a:latin typeface="Gill Sans MT" pitchFamily="34" charset="0"/>
              </a:rPr>
              <a:t>(54%)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Poor Family Management </a:t>
            </a:r>
            <a:r>
              <a:rPr lang="en-US" sz="2800" dirty="0" smtClean="0">
                <a:latin typeface="Gill Sans MT" pitchFamily="34" charset="0"/>
              </a:rPr>
              <a:t>(55%)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22.7%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10.2%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Gadsden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marijuana (16.5% lifetime and 10.0% past-30-day) </a:t>
            </a:r>
            <a:r>
              <a:rPr lang="en-US" sz="2600" dirty="0" smtClean="0">
                <a:latin typeface="Gill Sans MT"/>
              </a:rPr>
              <a:t>and vaping/e-cigarettes (11.9%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3.8% </a:t>
            </a:r>
            <a:r>
              <a:rPr lang="en-US" sz="2600" dirty="0">
                <a:latin typeface="Gill Sans MT"/>
              </a:rPr>
              <a:t>past-30-day) </a:t>
            </a:r>
            <a:r>
              <a:rPr lang="en-US" sz="2600" dirty="0" smtClean="0">
                <a:latin typeface="Gill Sans MT"/>
              </a:rPr>
              <a:t>as </a:t>
            </a:r>
            <a:r>
              <a:rPr lang="en-US" sz="2600" dirty="0">
                <a:latin typeface="Gill Sans MT"/>
              </a:rPr>
              <a:t>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7.9%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1355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2018-10-31T14:07:10Z</dcterms:modified>
</cp:coreProperties>
</file>