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Franklin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Franklin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Franklin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133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10.6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Franklin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Franklin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Franklin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15.6%,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increased from 13.9% in 2008 to 14.8%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increased from 5.9%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31.2%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36.2%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Franklin County, 7.3%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Franklin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Franklin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Franklin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(1.9%)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(1.8%)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(14.1%)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(11.9%).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Franklin County, </a:t>
            </a:r>
            <a:r>
              <a:rPr lang="en-US" sz="2700" dirty="0" smtClean="0">
                <a:latin typeface="Gill Sans MT"/>
              </a:rPr>
              <a:t>48.2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30.2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27.1%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Franklin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40.3%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Family 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(34%)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(21%)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>
                <a:latin typeface="Gill Sans MT" pitchFamily="34" charset="0"/>
              </a:rPr>
              <a:t>Opportunities for Prosocial Involvement </a:t>
            </a:r>
            <a:r>
              <a:rPr lang="en-US" sz="2800" dirty="0" smtClean="0">
                <a:latin typeface="Gill Sans MT" pitchFamily="34" charset="0"/>
              </a:rPr>
              <a:t>(44%)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(41%)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(72%) and </a:t>
            </a:r>
            <a:r>
              <a:rPr lang="en-US" sz="2800" i="1" dirty="0" smtClean="0">
                <a:latin typeface="Gill Sans MT" pitchFamily="34" charset="0"/>
              </a:rPr>
              <a:t>Poor Academic Performance </a:t>
            </a:r>
            <a:r>
              <a:rPr lang="en-US" sz="2800" dirty="0" smtClean="0">
                <a:latin typeface="Gill Sans MT" pitchFamily="34" charset="0"/>
              </a:rPr>
              <a:t>(64%)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 smtClean="0">
                <a:latin typeface="Gill Sans MT" pitchFamily="34" charset="0"/>
              </a:rPr>
              <a:t>Lack </a:t>
            </a:r>
            <a:r>
              <a:rPr lang="en-US" sz="2800" i="1" dirty="0">
                <a:latin typeface="Gill Sans MT" pitchFamily="34" charset="0"/>
              </a:rPr>
              <a:t>of Commitment to School </a:t>
            </a:r>
            <a:r>
              <a:rPr lang="en-US" sz="2800" dirty="0" smtClean="0">
                <a:latin typeface="Gill Sans MT" pitchFamily="34" charset="0"/>
              </a:rPr>
              <a:t>(72%) and </a:t>
            </a:r>
            <a:r>
              <a:rPr lang="en-US" sz="2800" i="1" dirty="0" smtClean="0">
                <a:latin typeface="Gill Sans MT" pitchFamily="34" charset="0"/>
              </a:rPr>
              <a:t>Community Disorganization </a:t>
            </a:r>
            <a:r>
              <a:rPr lang="en-US" sz="2800" dirty="0" smtClean="0">
                <a:latin typeface="Gill Sans MT" pitchFamily="34" charset="0"/>
              </a:rPr>
              <a:t>(63%)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34.0%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15.6%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Franklin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(30.0%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16.6%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(22.3%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10.7%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14.6%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7.0%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17036</TotalTime>
  <Words>1351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2018-10-31T14:04:40Z</dcterms:modified>
</cp:coreProperties>
</file>