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Flagler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Flagler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Flagler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998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Flagler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Flagler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Flagler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18.9% in 2008 to 7.4%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Flagler County, 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Flagler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Flagler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(2.3%)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(0.9%)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(11.2%)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Flagler County, </a:t>
            </a:r>
            <a:r>
              <a:rPr lang="en-US" sz="2700" dirty="0" smtClean="0">
                <a:latin typeface="Gill Sans MT"/>
              </a:rPr>
              <a:t>65.8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39.6%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33.8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Flagler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49.5%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(34%)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Flagler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(32.6%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(25.5%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17049</TotalTime>
  <Words>1344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2018-10-31T14:01:06Z</dcterms:modified>
</cp:coreProperties>
</file>