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Flagler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Flagler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Flagler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Flagler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Flagler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Flagler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Flagler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Flagler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Flagler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Flagler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Flagler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Flagler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Flagler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Flagler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Flagler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Flagler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Flagler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Flagler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998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4.1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Flagler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Flagler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Flagler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17.3%,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18.9% in 2008 to 7.4%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12.9%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15.1%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28.4%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Flagler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Flagler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Flagler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Flagler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Flagler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Flagler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Flagler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Flagler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Flagler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Flagler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Flagler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Flagler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Flagler County, 6.5%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11.4%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9.7%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Flagler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Flagler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Flagler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Flagler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Flagler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Flagler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Flagler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Flagler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Flagler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(2.3%)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(0.9%)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(11.2%) 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(8.6%).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Flagler County, </a:t>
            </a:r>
            <a:r>
              <a:rPr lang="en-US" sz="2700" dirty="0" smtClean="0">
                <a:latin typeface="Gill Sans MT"/>
              </a:rPr>
              <a:t>65.8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39.6%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33.8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Flagler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49.5%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Flagler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Flagler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Flagler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Flagler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Flagler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Flagler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Flagler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Flagler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Flagler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Flagler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Flagler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Flagler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Flagler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(34%) and </a:t>
            </a:r>
            <a:r>
              <a:rPr lang="en-US" sz="2800" i="1" dirty="0" smtClean="0">
                <a:latin typeface="Gill Sans MT" pitchFamily="34" charset="0"/>
              </a:rPr>
              <a:t>Family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(47%)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>
                <a:latin typeface="Gill Sans MT" pitchFamily="34" charset="0"/>
              </a:rPr>
              <a:t>(46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(51%)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(63%)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(60%)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(68%)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(61%)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Flagler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39.4%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17.3%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Flagler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(32.6%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13.8%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(25.5%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16.5%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18.0%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3.0%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Flagler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Flagler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Flagler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Flagler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17049</TotalTime>
  <Words>1344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376</cp:revision>
  <cp:lastPrinted>2018-10-04T11:52:43Z</cp:lastPrinted>
  <dcterms:created xsi:type="dcterms:W3CDTF">2010-11-20T14:45:41Z</dcterms:created>
  <dcterms:modified xsi:type="dcterms:W3CDTF">2018-10-31T14:01:06Z</dcterms:modified>
</cp:coreProperties>
</file>