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Dixie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Dixie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Dixie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348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6.0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Dixie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Dixie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Dixie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22.6%,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24.1% in 2008 to 12.1%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29.6%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Dixie County, 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Dixie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Dixie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(2.1%)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(10.4%)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(13.3%).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Dixie County, </a:t>
            </a:r>
            <a:r>
              <a:rPr lang="en-US" sz="2700" dirty="0" smtClean="0">
                <a:latin typeface="Gill Sans MT"/>
              </a:rPr>
              <a:t>51.6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26.1%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24.2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Dixie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44.0%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(54%) and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(39%) and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(65%) and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(56%)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42.3%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22.6%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Dixie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(31.0%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12.7% </a:t>
            </a:r>
            <a:r>
              <a:rPr lang="en-US" sz="2600" dirty="0">
                <a:latin typeface="Gill Sans MT"/>
              </a:rPr>
              <a:t>past-30-day</a:t>
            </a:r>
            <a:r>
              <a:rPr lang="en-US" sz="2600" dirty="0" smtClean="0">
                <a:latin typeface="Gill Sans MT"/>
              </a:rPr>
              <a:t>), cigarettes (29.2% lifetime and 12.4% past-30-day), </a:t>
            </a:r>
            <a:r>
              <a:rPr lang="en-US" sz="2600" dirty="0">
                <a:latin typeface="Gill Sans MT"/>
              </a:rPr>
              <a:t>and </a:t>
            </a:r>
            <a:r>
              <a:rPr lang="en-US" sz="2600" dirty="0" smtClean="0">
                <a:latin typeface="Gill Sans MT"/>
              </a:rPr>
              <a:t>marijuana (23.8%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16.2%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27.0%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1.9%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prescription pain relievers to 0.3%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drugs; LSD, PCP, or mushrooms; and methamphetamine.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17035</TotalTime>
  <Words>1369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2018-10-31T13:19:59Z</dcterms:modified>
</cp:coreProperties>
</file>