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DeSoto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440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 smtClean="0">
                <a:solidFill>
                  <a:sysClr val="window" lastClr="FFFFFF"/>
                </a:solidFill>
                <a:latin typeface="Franklin Gothic Medium" pitchFamily="34" charset="0"/>
              </a:rPr>
              <a:t>DeSoto</a:t>
            </a: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21.2% in 2008 to 10.0%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County, 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depressants).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 smtClean="0">
                <a:latin typeface="Gill Sans MT"/>
              </a:rPr>
              <a:t>DeSoto</a:t>
            </a:r>
            <a:r>
              <a:rPr lang="en-US" sz="2700" dirty="0" smtClean="0">
                <a:latin typeface="Gill Sans MT"/>
              </a:rPr>
              <a:t>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(3.7%)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(1.7%) are 4.0%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(11.8%)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(8.2%).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DeSoto County, </a:t>
            </a:r>
            <a:r>
              <a:rPr lang="en-US" sz="2700" dirty="0" smtClean="0">
                <a:latin typeface="Gill Sans MT"/>
              </a:rPr>
              <a:t>49.2%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28.3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22.5%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 smtClean="0">
                <a:latin typeface="Gill Sans MT"/>
              </a:rPr>
              <a:t>DeSoto</a:t>
            </a:r>
            <a:r>
              <a:rPr lang="en-US" sz="2700" dirty="0" smtClean="0">
                <a:latin typeface="Gill Sans MT"/>
              </a:rPr>
              <a:t>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err="1" smtClean="0">
                <a:latin typeface="Gill Sans MT"/>
              </a:rPr>
              <a:t>DeSoto</a:t>
            </a:r>
            <a:r>
              <a:rPr lang="en-US" sz="2600" dirty="0" smtClean="0">
                <a:latin typeface="Gill Sans MT"/>
              </a:rPr>
              <a:t>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(23.1%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17059</TotalTime>
  <Words>1353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2018-10-31T13:16:30Z</dcterms:modified>
</cp:coreProperties>
</file>