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Columbia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Columbia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Columbia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738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Columbia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Columbia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Columbia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14.6%,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16.2% in 2008 to 7.5%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Columbia County, 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 and prescription pain relievers).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Columbia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Columbia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(1.9%),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(1.4%)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(10.6%)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Columbia County, </a:t>
            </a:r>
            <a:r>
              <a:rPr lang="en-US" sz="2700" dirty="0" smtClean="0">
                <a:latin typeface="Gill Sans MT"/>
              </a:rPr>
              <a:t>61.9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31.1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Columbia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46.6%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(54</a:t>
            </a:r>
            <a:r>
              <a:rPr lang="en-US" sz="2800" dirty="0" smtClean="0">
                <a:latin typeface="Gill Sans MT" pitchFamily="34" charset="0"/>
              </a:rPr>
              <a:t>%),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(54%), and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(58%)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36.8%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14.6%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Columbia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12.5% past-30-day) and marijuana (19.7%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9.6%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Columbia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1372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2018-10-31T13:13:52Z</dcterms:modified>
</cp:coreProperties>
</file>