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Collier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Collier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Collier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914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4.5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Collier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Collier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Collier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18.6% in 2008 to 8.1%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Collier County, 7.2%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Collier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Collier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Collier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(2.3%),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(2.4%),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(6.5%)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Collier County, </a:t>
            </a:r>
            <a:r>
              <a:rPr lang="en-US" sz="2700" dirty="0" smtClean="0">
                <a:latin typeface="Gill Sans MT"/>
              </a:rPr>
              <a:t>59.5%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35.8%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27.5%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Collier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40.4%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(42%)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(53%)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(64%)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(55%)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(54%)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34.7%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Collier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(29.6%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16.3%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(16.0%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8.9%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15.5%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0.3%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drugs, heroin,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17054</TotalTime>
  <Words>1366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2018-10-31T13:11:21Z</dcterms:modified>
</cp:coreProperties>
</file>