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Clay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Clay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Clay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1,394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3.6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Clay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Clay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Clay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16.8% in 2008 to 6.7%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13.0%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Clay County, 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Clay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Clay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Clay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(1.3%),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(1.9%),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(7.7%)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(6.8%).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Clay County, </a:t>
            </a:r>
            <a:r>
              <a:rPr lang="en-US" sz="2700" dirty="0" smtClean="0">
                <a:latin typeface="Gill Sans MT"/>
              </a:rPr>
              <a:t>61.1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32.1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30.5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Clay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40.2%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(43%)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(51%) and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(60%)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(59%)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39.1%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Clay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(31.2%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16.9%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(21.4%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11.3%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18.9%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3.6%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Clay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17043</TotalTime>
  <Words>1357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2018-10-31T13:08:24Z</dcterms:modified>
</cp:coreProperties>
</file>