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Lutheran Services</a:t>
            </a:r>
            <a:endParaRPr lang="en-US" sz="3800" b="1" dirty="0" smtClean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18,559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points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Lutheran Services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Lutheran Services,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2008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14.8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Lutheran Services, 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Lutheran Services,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</a:t>
            </a:r>
            <a:r>
              <a:rPr lang="en-US" sz="2700" dirty="0" smtClean="0">
                <a:latin typeface="Gill Sans MT"/>
              </a:rPr>
              <a:t>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2.4</a:t>
            </a:r>
            <a:r>
              <a:rPr lang="en-US" sz="2700" dirty="0" smtClean="0">
                <a:latin typeface="Gill Sans MT"/>
              </a:rPr>
              <a:t>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0.8</a:t>
            </a:r>
            <a:r>
              <a:rPr lang="en-US" sz="2700" dirty="0" smtClean="0">
                <a:latin typeface="Gill Sans MT"/>
              </a:rPr>
              <a:t>%) </a:t>
            </a:r>
            <a:r>
              <a:rPr lang="en-US" sz="2700" dirty="0" smtClean="0">
                <a:latin typeface="Gill Sans MT"/>
              </a:rPr>
              <a:t>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10.5</a:t>
            </a:r>
            <a:r>
              <a:rPr lang="en-US" sz="2700" dirty="0" smtClean="0">
                <a:latin typeface="Gill Sans MT"/>
              </a:rPr>
              <a:t>%),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7.0</a:t>
            </a:r>
            <a:r>
              <a:rPr lang="en-US" sz="2700" dirty="0" smtClean="0">
                <a:latin typeface="Gill Sans MT"/>
              </a:rPr>
              <a:t>%), and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(7.0%).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Lutheran Services, 58.4%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28.9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Lutheran Services, 42.7%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Lutheran Services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43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46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61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60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</a:t>
            </a:r>
            <a:r>
              <a:rPr lang="en-US" sz="2800" i="1">
                <a:latin typeface="Gill Sans MT" pitchFamily="34" charset="0"/>
              </a:rPr>
              <a:t>Mobility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smtClean="0">
                <a:latin typeface="Gill Sans MT" pitchFamily="34" charset="0"/>
              </a:rPr>
              <a:t>60</a:t>
            </a:r>
            <a:r>
              <a:rPr lang="en-US" sz="280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smtClean="0">
                <a:latin typeface="Gill Sans MT" pitchFamily="34" charset="0"/>
              </a:rPr>
              <a:t>59</a:t>
            </a:r>
            <a:r>
              <a:rPr lang="en-US" sz="280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15.6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Lutheran Services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</a:t>
            </a:r>
            <a:r>
              <a:rPr lang="en-US" sz="2600" dirty="0" smtClean="0">
                <a:latin typeface="Gill Sans MT"/>
              </a:rPr>
              <a:t>26.8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</a:t>
            </a:r>
            <a:r>
              <a:rPr lang="en-US" sz="2600" dirty="0" smtClean="0">
                <a:latin typeface="Gill Sans MT"/>
              </a:rPr>
              <a:t>21.3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12.0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14.9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3.4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Lutheran Services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17198</TotalTime>
  <Words>1355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380</cp:revision>
  <cp:lastPrinted>2018-10-04T11:52:43Z</cp:lastPrinted>
  <dcterms:created xsi:type="dcterms:W3CDTF">2010-11-20T14:45:41Z</dcterms:created>
  <dcterms:modified xsi:type="dcterms:W3CDTF">2018-11-01T16:47:08Z</dcterms:modified>
</cp:coreProperties>
</file>