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Central Florida Cares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Central Florida Cares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Central Florida Cares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4,212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2.1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Central Florida Cares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Central Florida Cares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Central Florida Cares,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13.5%,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13.2% in 2008 to 5.9%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2010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11.4%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17.8%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Central Florida Cares, 5.2%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2010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Central Florida Cares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Central Florida Cares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Central Florida Cares,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to Steal a Vehicle </a:t>
            </a:r>
            <a:r>
              <a:rPr lang="en-US" sz="2700" dirty="0" smtClean="0">
                <a:latin typeface="Gill Sans MT"/>
              </a:rPr>
              <a:t>(1.3%),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(1.7%),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(0.5%) are 2.0%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(7.4%)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(5.5%).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Central Florida Cares, </a:t>
            </a:r>
            <a:r>
              <a:rPr lang="en-US" sz="2700" dirty="0" smtClean="0">
                <a:latin typeface="Gill Sans MT"/>
              </a:rPr>
              <a:t>56.4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27.9%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24.9%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Central Florida Cares, 43.3%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for Prosocial Involvement </a:t>
            </a:r>
            <a:r>
              <a:rPr lang="en-US" sz="2800" dirty="0" smtClean="0">
                <a:latin typeface="Gill Sans MT" pitchFamily="34" charset="0"/>
              </a:rPr>
              <a:t>(42%)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(53%)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(54%)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(62%)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(58%)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(56%)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34.6%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13.5%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Central Florida Cares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(24.9%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12.5%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(16.8%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8.5%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11.9%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1.9%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18817</TotalTime>
  <Words>1416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380</cp:revision>
  <cp:lastPrinted>2018-10-04T11:52:43Z</cp:lastPrinted>
  <dcterms:created xsi:type="dcterms:W3CDTF">2010-11-20T14:45:41Z</dcterms:created>
  <dcterms:modified xsi:type="dcterms:W3CDTF">2018-11-01T13:23:34Z</dcterms:modified>
</cp:coreProperties>
</file>