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Central Florida Cares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Central Florida Cares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Central Florida Cares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4,212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Central Florida Cares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Central Florida Cares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Cares,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13.2% in 2008 to 5.9%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Cares, 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Central Florida Cares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Cares,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(1.7%),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2.0%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(7.4%)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Cares, </a:t>
            </a:r>
            <a:r>
              <a:rPr lang="en-US" sz="2700" dirty="0" smtClean="0">
                <a:latin typeface="Gill Sans MT"/>
              </a:rPr>
              <a:t>56.4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Cares, 43.3%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(42%)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Central Florida Cares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18817</TotalTime>
  <Words>1416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380</cp:revision>
  <cp:lastPrinted>2018-10-04T11:52:43Z</cp:lastPrinted>
  <dcterms:created xsi:type="dcterms:W3CDTF">2010-11-20T14:45:41Z</dcterms:created>
  <dcterms:modified xsi:type="dcterms:W3CDTF">2018-11-01T13:23:34Z</dcterms:modified>
</cp:coreProperties>
</file>