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105400"/>
            <a:ext cx="7010400" cy="762000"/>
          </a:xfrm>
        </p:spPr>
        <p:txBody>
          <a:bodyPr/>
          <a:lstStyle/>
          <a:p>
            <a:pPr algn="l" defTabSz="912813" eaLnBrk="1" hangingPunct="1">
              <a:spcBef>
                <a:spcPts val="0"/>
              </a:spcBef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Central Florida</a:t>
            </a:r>
          </a:p>
          <a:p>
            <a:pPr algn="l" defTabSz="912813" eaLnBrk="1" hangingPunct="1">
              <a:spcBef>
                <a:spcPts val="0"/>
              </a:spcBef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Behavioral Health Network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Central Florida BHN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Central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12,024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Central Florida BHN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Central Florida BHN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BHN,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15.5% in 2008 to 7.0%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BHN, 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Central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BHN,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The highest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(9.0%)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BHN, </a:t>
            </a:r>
            <a:r>
              <a:rPr lang="en-US" sz="2700" dirty="0" smtClean="0">
                <a:latin typeface="Gill Sans MT"/>
              </a:rPr>
              <a:t>57.7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BHN, 41.4%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xx15.8%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Central Florida BHN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17185</TotalTime>
  <Words>1419</Words>
  <Application>Microsoft Office PowerPoint</Application>
  <PresentationFormat>On-screen Show (4:3)</PresentationFormat>
  <Paragraphs>212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378</cp:revision>
  <cp:lastPrinted>2018-10-04T11:52:43Z</cp:lastPrinted>
  <dcterms:created xsi:type="dcterms:W3CDTF">2010-11-20T14:45:41Z</dcterms:created>
  <dcterms:modified xsi:type="dcterms:W3CDTF">2018-11-01T00:46:29Z</dcterms:modified>
</cp:coreProperties>
</file>