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06" d="100"/>
          <a:sy n="106" d="100"/>
        </p:scale>
        <p:origin x="240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2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2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2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Winifred Stokes-Bennett </a:t>
            </a:r>
            <a:r>
              <a:rPr lang="en-US" sz="900" b="1" dirty="0"/>
              <a:t>(850)776-2137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April Floyd (850)483-6726</a:t>
            </a:r>
          </a:p>
          <a:p>
            <a:r>
              <a:rPr lang="en-US" sz="900" dirty="0"/>
              <a:t>C2 VACANT (850)688-5339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VACANT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72354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9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382861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900" b="1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Kimberly Kaufman</a:t>
            </a:r>
            <a:r>
              <a:rPr lang="en-US" sz="900" b="1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02/27/2026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28566</TotalTime>
  <Words>532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245</cp:revision>
  <cp:lastPrinted>2026-01-13T22:50:24Z</cp:lastPrinted>
  <dcterms:created xsi:type="dcterms:W3CDTF">2002-02-19T20:41:06Z</dcterms:created>
  <dcterms:modified xsi:type="dcterms:W3CDTF">2026-02-27T15:17:37Z</dcterms:modified>
</cp:coreProperties>
</file>