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4" r:id="rId2"/>
    <p:sldId id="301" r:id="rId3"/>
    <p:sldId id="260" r:id="rId4"/>
    <p:sldId id="304" r:id="rId5"/>
    <p:sldId id="306" r:id="rId6"/>
    <p:sldId id="309" r:id="rId7"/>
    <p:sldId id="308" r:id="rId8"/>
    <p:sldId id="310" r:id="rId9"/>
    <p:sldId id="305" r:id="rId10"/>
    <p:sldId id="311" r:id="rId11"/>
    <p:sldId id="312" r:id="rId12"/>
    <p:sldId id="307" r:id="rId13"/>
    <p:sldId id="267"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ECEAD1"/>
    <a:srgbClr val="CFC493"/>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4698"/>
  </p:normalViewPr>
  <p:slideViewPr>
    <p:cSldViewPr snapToGrid="0" snapToObjects="1">
      <p:cViewPr varScale="1">
        <p:scale>
          <a:sx n="152" d="100"/>
          <a:sy n="152" d="100"/>
        </p:scale>
        <p:origin x="605"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AC90B-BE68-46E1-861F-3AF362239772}" type="doc">
      <dgm:prSet loTypeId="urn:microsoft.com/office/officeart/2017/3/layout/DropPinTimeline" loCatId="process" qsTypeId="urn:microsoft.com/office/officeart/2005/8/quickstyle/simple1" qsCatId="simple" csTypeId="urn:microsoft.com/office/officeart/2005/8/colors/accent6_1" csCatId="accent6" phldr="1"/>
      <dgm:spPr/>
      <dgm:t>
        <a:bodyPr/>
        <a:lstStyle/>
        <a:p>
          <a:endParaRPr lang="en-US"/>
        </a:p>
      </dgm:t>
    </dgm:pt>
    <dgm:pt modelId="{7D5F336D-6817-4165-9331-758622B72402}">
      <dgm:prSet/>
      <dgm:spPr/>
      <dgm:t>
        <a:bodyPr/>
        <a:lstStyle/>
        <a:p>
          <a:pPr>
            <a:defRPr b="1"/>
          </a:pPr>
          <a:r>
            <a:rPr lang="en-US" dirty="0"/>
            <a:t>1967</a:t>
          </a:r>
        </a:p>
      </dgm:t>
    </dgm:pt>
    <dgm:pt modelId="{43E0F41A-0C59-49E0-B46A-7B4752C4C455}" type="parTrans" cxnId="{4BFFFE55-CB5D-4F24-87AD-8BE31813BEC9}">
      <dgm:prSet/>
      <dgm:spPr/>
      <dgm:t>
        <a:bodyPr/>
        <a:lstStyle/>
        <a:p>
          <a:endParaRPr lang="en-US"/>
        </a:p>
      </dgm:t>
    </dgm:pt>
    <dgm:pt modelId="{18D0B1BD-9085-476C-8C0C-45E2C25F97C0}" type="sibTrans" cxnId="{4BFFFE55-CB5D-4F24-87AD-8BE31813BEC9}">
      <dgm:prSet/>
      <dgm:spPr/>
      <dgm:t>
        <a:bodyPr/>
        <a:lstStyle/>
        <a:p>
          <a:endParaRPr lang="en-US"/>
        </a:p>
      </dgm:t>
    </dgm:pt>
    <dgm:pt modelId="{78A4B0C6-616E-4645-9077-C95C67C805C5}">
      <dgm:prSet custT="1"/>
      <dgm:spPr/>
      <dgm:t>
        <a:bodyPr/>
        <a:lstStyle/>
        <a:p>
          <a:r>
            <a:rPr lang="en-US" sz="1000" dirty="0">
              <a:latin typeface="Calibri" panose="020F0502020204030204" pitchFamily="34" charset="0"/>
              <a:cs typeface="Calibri" panose="020F0502020204030204" pitchFamily="34" charset="0"/>
            </a:rPr>
            <a:t>Florida Legislature provided      </a:t>
          </a:r>
          <a:r>
            <a:rPr lang="en-US" sz="1000" b="0" i="0" dirty="0">
              <a:latin typeface="Calibri" panose="020F0502020204030204" pitchFamily="34" charset="0"/>
              <a:cs typeface="Calibri" panose="020F0502020204030204" pitchFamily="34" charset="0"/>
            </a:rPr>
            <a:t>$16 million to construct a mental health facility at the University of South Florida. </a:t>
          </a:r>
          <a:endParaRPr lang="en-US" sz="1000" dirty="0">
            <a:latin typeface="Calibri" panose="020F0502020204030204" pitchFamily="34" charset="0"/>
            <a:cs typeface="Calibri" panose="020F0502020204030204" pitchFamily="34" charset="0"/>
          </a:endParaRPr>
        </a:p>
      </dgm:t>
    </dgm:pt>
    <dgm:pt modelId="{F4FEFF07-FB99-4D14-B3BC-2573D7112A79}" type="parTrans" cxnId="{86D6A5F7-537A-4595-85FA-4DE3D4268849}">
      <dgm:prSet/>
      <dgm:spPr/>
      <dgm:t>
        <a:bodyPr/>
        <a:lstStyle/>
        <a:p>
          <a:endParaRPr lang="en-US"/>
        </a:p>
      </dgm:t>
    </dgm:pt>
    <dgm:pt modelId="{100F96DB-8317-45BC-8D89-F2F20842BAE9}" type="sibTrans" cxnId="{86D6A5F7-537A-4595-85FA-4DE3D4268849}">
      <dgm:prSet/>
      <dgm:spPr/>
      <dgm:t>
        <a:bodyPr/>
        <a:lstStyle/>
        <a:p>
          <a:endParaRPr lang="en-US"/>
        </a:p>
      </dgm:t>
    </dgm:pt>
    <dgm:pt modelId="{82F68C48-99DB-412D-B832-B0797A054952}">
      <dgm:prSet/>
      <dgm:spPr/>
      <dgm:t>
        <a:bodyPr/>
        <a:lstStyle/>
        <a:p>
          <a:pPr>
            <a:defRPr b="1"/>
          </a:pPr>
          <a:r>
            <a:rPr lang="en-US" dirty="0"/>
            <a:t>1980’s</a:t>
          </a:r>
        </a:p>
      </dgm:t>
    </dgm:pt>
    <dgm:pt modelId="{7932D9F4-8AC4-46C4-AB6E-1827F18BDC14}" type="parTrans" cxnId="{3E181202-4BFE-4681-86CF-442D2091D32F}">
      <dgm:prSet/>
      <dgm:spPr/>
      <dgm:t>
        <a:bodyPr/>
        <a:lstStyle/>
        <a:p>
          <a:endParaRPr lang="en-US"/>
        </a:p>
      </dgm:t>
    </dgm:pt>
    <dgm:pt modelId="{FBC63950-9DC5-4E08-A75D-8773C84F226F}" type="sibTrans" cxnId="{3E181202-4BFE-4681-86CF-442D2091D32F}">
      <dgm:prSet/>
      <dgm:spPr/>
      <dgm:t>
        <a:bodyPr/>
        <a:lstStyle/>
        <a:p>
          <a:endParaRPr lang="en-US"/>
        </a:p>
      </dgm:t>
    </dgm:pt>
    <dgm:pt modelId="{EA48605A-8D05-4E1C-A70E-CDC6937379D5}">
      <dgm:prSet custT="1"/>
      <dgm:spPr/>
      <dgm:t>
        <a:bodyPr/>
        <a:lstStyle/>
        <a:p>
          <a:r>
            <a:rPr lang="en-US" sz="1000" dirty="0">
              <a:latin typeface="Calibri" panose="020F0502020204030204" pitchFamily="34" charset="0"/>
              <a:cs typeface="Calibri" panose="020F0502020204030204" pitchFamily="34" charset="0"/>
            </a:rPr>
            <a:t>Several research centers were developed related to Children's Mental Health, the Autism and Related Disabilities, Juvenile Justice, Aging, and HIV Education. </a:t>
          </a:r>
        </a:p>
      </dgm:t>
    </dgm:pt>
    <dgm:pt modelId="{2427E2F2-5918-4DBC-B3DF-15AB6C903641}" type="parTrans" cxnId="{23BB4203-1F26-4BB4-9B24-C488B4740885}">
      <dgm:prSet/>
      <dgm:spPr/>
      <dgm:t>
        <a:bodyPr/>
        <a:lstStyle/>
        <a:p>
          <a:endParaRPr lang="en-US"/>
        </a:p>
      </dgm:t>
    </dgm:pt>
    <dgm:pt modelId="{9CCC0FE5-B591-46AC-BC5B-DE3DBE661FB8}" type="sibTrans" cxnId="{23BB4203-1F26-4BB4-9B24-C488B4740885}">
      <dgm:prSet/>
      <dgm:spPr/>
      <dgm:t>
        <a:bodyPr/>
        <a:lstStyle/>
        <a:p>
          <a:endParaRPr lang="en-US"/>
        </a:p>
      </dgm:t>
    </dgm:pt>
    <dgm:pt modelId="{16FC9A1D-B2DD-4068-B3D9-92EB73F03050}">
      <dgm:prSet/>
      <dgm:spPr/>
      <dgm:t>
        <a:bodyPr/>
        <a:lstStyle/>
        <a:p>
          <a:pPr>
            <a:defRPr b="1"/>
          </a:pPr>
          <a:r>
            <a:rPr lang="en-US" dirty="0"/>
            <a:t>1983</a:t>
          </a:r>
        </a:p>
      </dgm:t>
    </dgm:pt>
    <dgm:pt modelId="{033FCC12-035B-4570-8FCE-58243A734A81}" type="parTrans" cxnId="{DD61B5E5-6956-4920-A7B9-C8534440A8E1}">
      <dgm:prSet/>
      <dgm:spPr/>
      <dgm:t>
        <a:bodyPr/>
        <a:lstStyle/>
        <a:p>
          <a:endParaRPr lang="en-US"/>
        </a:p>
      </dgm:t>
    </dgm:pt>
    <dgm:pt modelId="{1E6EBC2D-6A82-4CD6-836C-D0C6578116DC}" type="sibTrans" cxnId="{DD61B5E5-6956-4920-A7B9-C8534440A8E1}">
      <dgm:prSet/>
      <dgm:spPr/>
      <dgm:t>
        <a:bodyPr/>
        <a:lstStyle/>
        <a:p>
          <a:endParaRPr lang="en-US"/>
        </a:p>
      </dgm:t>
    </dgm:pt>
    <dgm:pt modelId="{D190A518-0A58-4263-8968-4A5EF2A59C69}">
      <dgm:prSet custT="1"/>
      <dgm:spPr/>
      <dgm:t>
        <a:bodyPr/>
        <a:lstStyle/>
        <a:p>
          <a:r>
            <a:rPr lang="en-US" sz="1000" dirty="0">
              <a:latin typeface="Calibri" panose="020F0502020204030204" pitchFamily="34" charset="0"/>
              <a:cs typeface="Calibri" panose="020F0502020204030204" pitchFamily="34" charset="0"/>
            </a:rPr>
            <a:t>FMHI was transferred to USF as an independent budget entity reporting to the University President on a level equivalent to that of a college.  FMHI became enacted into law with Florida statute (540.214).</a:t>
          </a:r>
        </a:p>
      </dgm:t>
    </dgm:pt>
    <dgm:pt modelId="{91ACF5CC-C4F4-4CEB-A66E-887DDC6093CA}" type="parTrans" cxnId="{89B52C79-9715-4B1E-B792-18661BD9C9B4}">
      <dgm:prSet/>
      <dgm:spPr/>
      <dgm:t>
        <a:bodyPr/>
        <a:lstStyle/>
        <a:p>
          <a:endParaRPr lang="en-US"/>
        </a:p>
      </dgm:t>
    </dgm:pt>
    <dgm:pt modelId="{16BA4923-9333-4008-A75F-D1CB8D4B3F68}" type="sibTrans" cxnId="{89B52C79-9715-4B1E-B792-18661BD9C9B4}">
      <dgm:prSet/>
      <dgm:spPr/>
      <dgm:t>
        <a:bodyPr/>
        <a:lstStyle/>
        <a:p>
          <a:endParaRPr lang="en-US"/>
        </a:p>
      </dgm:t>
    </dgm:pt>
    <dgm:pt modelId="{726C89E3-7A99-4940-8A02-7475A22A32E5}">
      <dgm:prSet/>
      <dgm:spPr/>
      <dgm:t>
        <a:bodyPr/>
        <a:lstStyle/>
        <a:p>
          <a:pPr>
            <a:defRPr b="1"/>
          </a:pPr>
          <a:r>
            <a:rPr lang="en-US" dirty="0"/>
            <a:t>1990’s</a:t>
          </a:r>
        </a:p>
      </dgm:t>
    </dgm:pt>
    <dgm:pt modelId="{B07CE6E7-4178-4B4B-BB83-BFCE41BF9C63}" type="parTrans" cxnId="{84490869-9960-4934-BABA-1ACD6FFD4248}">
      <dgm:prSet/>
      <dgm:spPr/>
      <dgm:t>
        <a:bodyPr/>
        <a:lstStyle/>
        <a:p>
          <a:endParaRPr lang="en-US"/>
        </a:p>
      </dgm:t>
    </dgm:pt>
    <dgm:pt modelId="{C5AB8065-2302-42BC-BD52-7C92E4BB32E9}" type="sibTrans" cxnId="{84490869-9960-4934-BABA-1ACD6FFD4248}">
      <dgm:prSet/>
      <dgm:spPr/>
      <dgm:t>
        <a:bodyPr/>
        <a:lstStyle/>
        <a:p>
          <a:endParaRPr lang="en-US"/>
        </a:p>
      </dgm:t>
    </dgm:pt>
    <dgm:pt modelId="{141C2330-5428-4CC8-9AB0-EFE22DAC8708}">
      <dgm:prSet custT="1"/>
      <dgm:spPr/>
      <dgm:t>
        <a:bodyPr/>
        <a:lstStyle/>
        <a:p>
          <a:r>
            <a:rPr lang="en-US" sz="1000" dirty="0">
              <a:latin typeface="Calibri" panose="020F0502020204030204" pitchFamily="34" charset="0"/>
              <a:cs typeface="Calibri" panose="020F0502020204030204" pitchFamily="34" charset="0"/>
            </a:rPr>
            <a:t>FMHI focused more of its research and training on community-based project. The Institute was asked by the Legislature to help revise the state's civil commitment law, known as the Baker Act.</a:t>
          </a:r>
        </a:p>
      </dgm:t>
    </dgm:pt>
    <dgm:pt modelId="{5DF3F641-5A90-42CC-96B1-047CD84B20D1}" type="parTrans" cxnId="{423B07BC-6597-4AD9-BC40-BF306EEF99D6}">
      <dgm:prSet/>
      <dgm:spPr/>
      <dgm:t>
        <a:bodyPr/>
        <a:lstStyle/>
        <a:p>
          <a:endParaRPr lang="en-US"/>
        </a:p>
      </dgm:t>
    </dgm:pt>
    <dgm:pt modelId="{5306F201-753A-4823-8183-3EEF8A8BA8E8}" type="sibTrans" cxnId="{423B07BC-6597-4AD9-BC40-BF306EEF99D6}">
      <dgm:prSet/>
      <dgm:spPr/>
      <dgm:t>
        <a:bodyPr/>
        <a:lstStyle/>
        <a:p>
          <a:endParaRPr lang="en-US"/>
        </a:p>
      </dgm:t>
    </dgm:pt>
    <dgm:pt modelId="{05C5BFD1-C44E-427F-BC8B-DCCCEEA30E74}">
      <dgm:prSet/>
      <dgm:spPr/>
      <dgm:t>
        <a:bodyPr/>
        <a:lstStyle/>
        <a:p>
          <a:pPr>
            <a:defRPr b="1"/>
          </a:pPr>
          <a:r>
            <a:rPr lang="en-US" dirty="0"/>
            <a:t>1996</a:t>
          </a:r>
        </a:p>
      </dgm:t>
    </dgm:pt>
    <dgm:pt modelId="{5AA2DBBD-9301-4322-A93E-CA9B774DCB91}" type="parTrans" cxnId="{CCC2C42B-077C-436B-9B8C-79276234B740}">
      <dgm:prSet/>
      <dgm:spPr/>
      <dgm:t>
        <a:bodyPr/>
        <a:lstStyle/>
        <a:p>
          <a:endParaRPr lang="en-US"/>
        </a:p>
      </dgm:t>
    </dgm:pt>
    <dgm:pt modelId="{B9D649CD-0339-4585-9C18-14C287D22719}" type="sibTrans" cxnId="{CCC2C42B-077C-436B-9B8C-79276234B740}">
      <dgm:prSet/>
      <dgm:spPr/>
      <dgm:t>
        <a:bodyPr/>
        <a:lstStyle/>
        <a:p>
          <a:endParaRPr lang="en-US"/>
        </a:p>
      </dgm:t>
    </dgm:pt>
    <dgm:pt modelId="{67971AEB-D52E-41A1-8EA6-02856DE77228}">
      <dgm:prSet custT="1"/>
      <dgm:spPr/>
      <dgm:t>
        <a:bodyPr/>
        <a:lstStyle/>
        <a:p>
          <a:r>
            <a:rPr lang="en-US" sz="1000" dirty="0">
              <a:latin typeface="Calibri" panose="020F0502020204030204" pitchFamily="34" charset="0"/>
              <a:cs typeface="Calibri" panose="020F0502020204030204" pitchFamily="34" charset="0"/>
            </a:rPr>
            <a:t>The Florida Legislature honored former state Senator Louis de la Parte for his lifelong commitment to advocacy for improved social and mental health services by naming the Florida Mental Health Institute after him.</a:t>
          </a:r>
        </a:p>
      </dgm:t>
    </dgm:pt>
    <dgm:pt modelId="{09162CE6-77C7-46B3-A9F8-9177A4FED28A}" type="parTrans" cxnId="{B409C70F-55E6-4CDC-A6B3-D2E501203194}">
      <dgm:prSet/>
      <dgm:spPr/>
      <dgm:t>
        <a:bodyPr/>
        <a:lstStyle/>
        <a:p>
          <a:endParaRPr lang="en-US"/>
        </a:p>
      </dgm:t>
    </dgm:pt>
    <dgm:pt modelId="{C643B23D-1CEB-4ADF-BE08-4286CB704644}" type="sibTrans" cxnId="{B409C70F-55E6-4CDC-A6B3-D2E501203194}">
      <dgm:prSet/>
      <dgm:spPr/>
      <dgm:t>
        <a:bodyPr/>
        <a:lstStyle/>
        <a:p>
          <a:endParaRPr lang="en-US"/>
        </a:p>
      </dgm:t>
    </dgm:pt>
    <dgm:pt modelId="{C93BF56F-82F3-457B-9593-E3544BC59D41}">
      <dgm:prSet/>
      <dgm:spPr/>
      <dgm:t>
        <a:bodyPr/>
        <a:lstStyle/>
        <a:p>
          <a:pPr>
            <a:defRPr b="1"/>
          </a:pPr>
          <a:r>
            <a:rPr lang="en-US" dirty="0"/>
            <a:t>2008</a:t>
          </a:r>
        </a:p>
      </dgm:t>
    </dgm:pt>
    <dgm:pt modelId="{5A4429B3-A1DC-45C3-BAB6-9316483240FF}" type="parTrans" cxnId="{90073567-31DC-490B-95F9-9ACEBB4CC10B}">
      <dgm:prSet/>
      <dgm:spPr/>
      <dgm:t>
        <a:bodyPr/>
        <a:lstStyle/>
        <a:p>
          <a:endParaRPr lang="en-US"/>
        </a:p>
      </dgm:t>
    </dgm:pt>
    <dgm:pt modelId="{ED5AE7F7-1EC6-45CE-B6EC-D983876739F8}" type="sibTrans" cxnId="{90073567-31DC-490B-95F9-9ACEBB4CC10B}">
      <dgm:prSet/>
      <dgm:spPr/>
      <dgm:t>
        <a:bodyPr/>
        <a:lstStyle/>
        <a:p>
          <a:endParaRPr lang="en-US"/>
        </a:p>
      </dgm:t>
    </dgm:pt>
    <dgm:pt modelId="{117AAFB0-CF78-47BB-AA78-921A149FA972}">
      <dgm:prSet custT="1"/>
      <dgm:spPr/>
      <dgm:t>
        <a:bodyPr/>
        <a:lstStyle/>
        <a:p>
          <a:r>
            <a:rPr lang="en-US" sz="1000" dirty="0">
              <a:latin typeface="Calibri" panose="020F0502020204030204" pitchFamily="34" charset="0"/>
              <a:cs typeface="Calibri" panose="020F0502020204030204" pitchFamily="34" charset="0"/>
            </a:rPr>
            <a:t>FMHI became a part of the newly formed College of Behavioral and Community Sciences (CBCS). </a:t>
          </a:r>
        </a:p>
      </dgm:t>
    </dgm:pt>
    <dgm:pt modelId="{E32CE7CF-9755-43CD-9329-985C1D75BAA5}" type="parTrans" cxnId="{75E691B1-ABEF-4D95-A018-7B39D3C3549C}">
      <dgm:prSet/>
      <dgm:spPr/>
      <dgm:t>
        <a:bodyPr/>
        <a:lstStyle/>
        <a:p>
          <a:endParaRPr lang="en-US"/>
        </a:p>
      </dgm:t>
    </dgm:pt>
    <dgm:pt modelId="{DD1D3A7F-7648-4C62-965C-AA3894E4BCCA}" type="sibTrans" cxnId="{75E691B1-ABEF-4D95-A018-7B39D3C3549C}">
      <dgm:prSet/>
      <dgm:spPr/>
      <dgm:t>
        <a:bodyPr/>
        <a:lstStyle/>
        <a:p>
          <a:endParaRPr lang="en-US"/>
        </a:p>
      </dgm:t>
    </dgm:pt>
    <dgm:pt modelId="{9B5CFD42-CFB7-7146-807C-7A54C601DEB3}">
      <dgm:prSet custT="1"/>
      <dgm:spPr/>
      <dgm:t>
        <a:bodyPr/>
        <a:lstStyle/>
        <a:p>
          <a:pPr>
            <a:defRPr b="1"/>
          </a:pPr>
          <a:r>
            <a:rPr lang="en-US" sz="2000" dirty="0">
              <a:latin typeface="+mn-lt"/>
              <a:cs typeface="Calibri" panose="020F0502020204030204" pitchFamily="34" charset="0"/>
            </a:rPr>
            <a:t>1974</a:t>
          </a:r>
        </a:p>
      </dgm:t>
    </dgm:pt>
    <dgm:pt modelId="{CEB760DA-6050-3C46-A013-9155556B7D99}" type="parTrans" cxnId="{E83A651A-ABBF-F541-9BD2-448B79FE0919}">
      <dgm:prSet/>
      <dgm:spPr/>
      <dgm:t>
        <a:bodyPr/>
        <a:lstStyle/>
        <a:p>
          <a:endParaRPr lang="en-US"/>
        </a:p>
      </dgm:t>
    </dgm:pt>
    <dgm:pt modelId="{CCD94E54-14A2-AB4A-83B9-E498DFB0788D}" type="sibTrans" cxnId="{E83A651A-ABBF-F541-9BD2-448B79FE0919}">
      <dgm:prSet/>
      <dgm:spPr/>
      <dgm:t>
        <a:bodyPr/>
        <a:lstStyle/>
        <a:p>
          <a:endParaRPr lang="en-US"/>
        </a:p>
      </dgm:t>
    </dgm:pt>
    <dgm:pt modelId="{37309538-3434-754D-8EAF-91CF4F03E788}">
      <dgm:prSet custT="1"/>
      <dgm:spPr/>
      <dgm:t>
        <a:bodyPr/>
        <a:lstStyle/>
        <a:p>
          <a:r>
            <a:rPr lang="en-US" sz="1000" dirty="0">
              <a:latin typeface="Calibri" panose="020F0502020204030204" pitchFamily="34" charset="0"/>
              <a:cs typeface="Calibri" panose="020F0502020204030204" pitchFamily="34" charset="0"/>
            </a:rPr>
            <a:t>Florida Mental Health Institute (FMHI) officially opens.</a:t>
          </a:r>
        </a:p>
      </dgm:t>
    </dgm:pt>
    <dgm:pt modelId="{A385365B-212F-0943-BA9B-44B238EFE56C}" type="parTrans" cxnId="{7F440F8E-AC1C-8A4F-A579-C26E066D7680}">
      <dgm:prSet/>
      <dgm:spPr/>
      <dgm:t>
        <a:bodyPr/>
        <a:lstStyle/>
        <a:p>
          <a:endParaRPr lang="en-US"/>
        </a:p>
      </dgm:t>
    </dgm:pt>
    <dgm:pt modelId="{E4FC024C-812F-7646-B680-691EE9B01296}" type="sibTrans" cxnId="{7F440F8E-AC1C-8A4F-A579-C26E066D7680}">
      <dgm:prSet/>
      <dgm:spPr/>
      <dgm:t>
        <a:bodyPr/>
        <a:lstStyle/>
        <a:p>
          <a:endParaRPr lang="en-US"/>
        </a:p>
      </dgm:t>
    </dgm:pt>
    <dgm:pt modelId="{C7635E6F-FF7A-3441-9DF6-BA4905603AD0}" type="pres">
      <dgm:prSet presAssocID="{015AC90B-BE68-46E1-861F-3AF362239772}" presName="root" presStyleCnt="0">
        <dgm:presLayoutVars>
          <dgm:chMax/>
          <dgm:chPref/>
          <dgm:animLvl val="lvl"/>
        </dgm:presLayoutVars>
      </dgm:prSet>
      <dgm:spPr/>
    </dgm:pt>
    <dgm:pt modelId="{019271B1-C9D6-B340-A65E-01791421CEA8}" type="pres">
      <dgm:prSet presAssocID="{015AC90B-BE68-46E1-861F-3AF362239772}" presName="divider" presStyleLbl="fgAcc1" presStyleIdx="0" presStyleCnt="8"/>
      <dgm:spPr>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gm:spPr>
    </dgm:pt>
    <dgm:pt modelId="{EA10A003-60E1-9645-92D7-1AA033A21289}" type="pres">
      <dgm:prSet presAssocID="{015AC90B-BE68-46E1-861F-3AF362239772}" presName="nodes" presStyleCnt="0">
        <dgm:presLayoutVars>
          <dgm:chMax/>
          <dgm:chPref/>
          <dgm:animLvl val="lvl"/>
        </dgm:presLayoutVars>
      </dgm:prSet>
      <dgm:spPr/>
    </dgm:pt>
    <dgm:pt modelId="{72136645-8583-A740-B7E2-FE5721ECE62C}" type="pres">
      <dgm:prSet presAssocID="{7D5F336D-6817-4165-9331-758622B72402}" presName="composite" presStyleCnt="0"/>
      <dgm:spPr/>
    </dgm:pt>
    <dgm:pt modelId="{F447EC18-4B6E-8947-B647-294A991A2C53}" type="pres">
      <dgm:prSet presAssocID="{7D5F336D-6817-4165-9331-758622B72402}" presName="ConnectorPoint" presStyleLbl="lnNode1" presStyleIdx="0"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12F49483-B686-F84C-9F41-14E71D317615}" type="pres">
      <dgm:prSet presAssocID="{7D5F336D-6817-4165-9331-758622B72402}" presName="DropPinPlaceHolder" presStyleCnt="0"/>
      <dgm:spPr/>
    </dgm:pt>
    <dgm:pt modelId="{B56B64B5-C543-7A4F-BB23-9B41B6505AB3}" type="pres">
      <dgm:prSet presAssocID="{7D5F336D-6817-4165-9331-758622B72402}" presName="DropPin" presStyleLbl="alignNode1" presStyleIdx="0" presStyleCnt="7"/>
      <dgm:spPr/>
    </dgm:pt>
    <dgm:pt modelId="{C6321570-02BB-5E43-B403-4B38945D2AB0}" type="pres">
      <dgm:prSet presAssocID="{7D5F336D-6817-4165-9331-758622B72402}" presName="Ellipse" presStyleLbl="fgAcc1" presStyleIdx="1"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E1E5ACBB-05EF-9649-9B02-AC8DB9E17CDB}" type="pres">
      <dgm:prSet presAssocID="{7D5F336D-6817-4165-9331-758622B72402}" presName="L2TextContainer" presStyleLbl="revTx" presStyleIdx="0" presStyleCnt="14">
        <dgm:presLayoutVars>
          <dgm:bulletEnabled val="1"/>
        </dgm:presLayoutVars>
      </dgm:prSet>
      <dgm:spPr/>
    </dgm:pt>
    <dgm:pt modelId="{335807BD-47BF-F04E-849C-D34819FF3B14}" type="pres">
      <dgm:prSet presAssocID="{7D5F336D-6817-4165-9331-758622B72402}" presName="L1TextContainer" presStyleLbl="revTx" presStyleIdx="1" presStyleCnt="14">
        <dgm:presLayoutVars>
          <dgm:chMax val="1"/>
          <dgm:chPref val="1"/>
          <dgm:bulletEnabled val="1"/>
        </dgm:presLayoutVars>
      </dgm:prSet>
      <dgm:spPr/>
    </dgm:pt>
    <dgm:pt modelId="{B503F879-C2B0-4742-A412-87A13F0AC91E}" type="pres">
      <dgm:prSet presAssocID="{7D5F336D-6817-4165-9331-758622B72402}" presName="ConnectLine" presStyleLbl="sibTrans1D1" presStyleIdx="0" presStyleCnt="7"/>
      <dgm:spPr>
        <a:noFill/>
        <a:ln w="12700" cap="flat" cmpd="sng" algn="ctr">
          <a:solidFill>
            <a:schemeClr val="accent6">
              <a:hueOff val="0"/>
              <a:satOff val="0"/>
              <a:lumOff val="0"/>
              <a:alphaOff val="0"/>
            </a:schemeClr>
          </a:solidFill>
          <a:prstDash val="dash"/>
          <a:miter lim="800000"/>
        </a:ln>
        <a:effectLst/>
      </dgm:spPr>
    </dgm:pt>
    <dgm:pt modelId="{1376512A-29E6-C04F-AF4F-F86CAB54E82F}" type="pres">
      <dgm:prSet presAssocID="{7D5F336D-6817-4165-9331-758622B72402}" presName="EmptyPlaceHolder" presStyleCnt="0"/>
      <dgm:spPr/>
    </dgm:pt>
    <dgm:pt modelId="{DA29C143-DD82-5544-B49B-60372C5B024A}" type="pres">
      <dgm:prSet presAssocID="{18D0B1BD-9085-476C-8C0C-45E2C25F97C0}" presName="spaceBetweenRectangles" presStyleCnt="0"/>
      <dgm:spPr/>
    </dgm:pt>
    <dgm:pt modelId="{88C9EBE2-F5E1-7446-839A-828157FCE6EA}" type="pres">
      <dgm:prSet presAssocID="{9B5CFD42-CFB7-7146-807C-7A54C601DEB3}" presName="composite" presStyleCnt="0"/>
      <dgm:spPr/>
    </dgm:pt>
    <dgm:pt modelId="{EFE33902-6300-0F49-85AA-9A8AF98040CC}" type="pres">
      <dgm:prSet presAssocID="{9B5CFD42-CFB7-7146-807C-7A54C601DEB3}" presName="ConnectorPoint" presStyleLbl="lnNode1" presStyleIdx="1"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FE847D7B-7206-CF45-A296-E46C8411D95F}" type="pres">
      <dgm:prSet presAssocID="{9B5CFD42-CFB7-7146-807C-7A54C601DEB3}" presName="DropPinPlaceHolder" presStyleCnt="0"/>
      <dgm:spPr/>
    </dgm:pt>
    <dgm:pt modelId="{0955BC26-35B0-224F-BB28-A3386B73F498}" type="pres">
      <dgm:prSet presAssocID="{9B5CFD42-CFB7-7146-807C-7A54C601DEB3}" presName="DropPin" presStyleLbl="alignNode1" presStyleIdx="1" presStyleCnt="7"/>
      <dgm:spPr/>
    </dgm:pt>
    <dgm:pt modelId="{816A4817-06CE-5543-8728-66C31BA10B1B}" type="pres">
      <dgm:prSet presAssocID="{9B5CFD42-CFB7-7146-807C-7A54C601DEB3}" presName="Ellipse" presStyleLbl="fgAcc1" presStyleIdx="2"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7E0D2E66-1B02-224D-B18F-7221E5C33932}" type="pres">
      <dgm:prSet presAssocID="{9B5CFD42-CFB7-7146-807C-7A54C601DEB3}" presName="L2TextContainer" presStyleLbl="revTx" presStyleIdx="2" presStyleCnt="14">
        <dgm:presLayoutVars>
          <dgm:bulletEnabled val="1"/>
        </dgm:presLayoutVars>
      </dgm:prSet>
      <dgm:spPr/>
    </dgm:pt>
    <dgm:pt modelId="{A7A262AC-9FA4-A74F-B313-38A177DCABD0}" type="pres">
      <dgm:prSet presAssocID="{9B5CFD42-CFB7-7146-807C-7A54C601DEB3}" presName="L1TextContainer" presStyleLbl="revTx" presStyleIdx="3" presStyleCnt="14">
        <dgm:presLayoutVars>
          <dgm:chMax val="1"/>
          <dgm:chPref val="1"/>
          <dgm:bulletEnabled val="1"/>
        </dgm:presLayoutVars>
      </dgm:prSet>
      <dgm:spPr/>
    </dgm:pt>
    <dgm:pt modelId="{D361C8A7-4A1F-5443-AAED-BEA750651CBB}" type="pres">
      <dgm:prSet presAssocID="{9B5CFD42-CFB7-7146-807C-7A54C601DEB3}" presName="ConnectLine" presStyleLbl="sibTrans1D1" presStyleIdx="1" presStyleCnt="7"/>
      <dgm:spPr>
        <a:noFill/>
        <a:ln w="12700" cap="flat" cmpd="sng" algn="ctr">
          <a:solidFill>
            <a:schemeClr val="accent6">
              <a:hueOff val="0"/>
              <a:satOff val="0"/>
              <a:lumOff val="0"/>
              <a:alphaOff val="0"/>
            </a:schemeClr>
          </a:solidFill>
          <a:prstDash val="dash"/>
          <a:miter lim="800000"/>
        </a:ln>
        <a:effectLst/>
      </dgm:spPr>
    </dgm:pt>
    <dgm:pt modelId="{830CA8E8-17F5-FF4F-8055-568E1615F153}" type="pres">
      <dgm:prSet presAssocID="{9B5CFD42-CFB7-7146-807C-7A54C601DEB3}" presName="EmptyPlaceHolder" presStyleCnt="0"/>
      <dgm:spPr/>
    </dgm:pt>
    <dgm:pt modelId="{9A32D640-41DF-964D-88BA-D54E311ED7F3}" type="pres">
      <dgm:prSet presAssocID="{CCD94E54-14A2-AB4A-83B9-E498DFB0788D}" presName="spaceBetweenRectangles" presStyleCnt="0"/>
      <dgm:spPr/>
    </dgm:pt>
    <dgm:pt modelId="{2641996B-7F03-A14E-B5C6-73C0B60B516A}" type="pres">
      <dgm:prSet presAssocID="{82F68C48-99DB-412D-B832-B0797A054952}" presName="composite" presStyleCnt="0"/>
      <dgm:spPr/>
    </dgm:pt>
    <dgm:pt modelId="{DE23E10F-7F5A-0A46-900E-C8DC8CCD21D7}" type="pres">
      <dgm:prSet presAssocID="{82F68C48-99DB-412D-B832-B0797A054952}" presName="ConnectorPoint" presStyleLbl="lnNode1" presStyleIdx="2"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37B6A8A4-306F-BF47-AEB6-B36F65115F5A}" type="pres">
      <dgm:prSet presAssocID="{82F68C48-99DB-412D-B832-B0797A054952}" presName="DropPinPlaceHolder" presStyleCnt="0"/>
      <dgm:spPr/>
    </dgm:pt>
    <dgm:pt modelId="{78355204-70CD-4945-AFD9-10DA5E57D1EB}" type="pres">
      <dgm:prSet presAssocID="{82F68C48-99DB-412D-B832-B0797A054952}" presName="DropPin" presStyleLbl="alignNode1" presStyleIdx="2" presStyleCnt="7"/>
      <dgm:spPr/>
    </dgm:pt>
    <dgm:pt modelId="{41A257AC-6034-CC47-A2AA-64A4C335D416}" type="pres">
      <dgm:prSet presAssocID="{82F68C48-99DB-412D-B832-B0797A054952}" presName="Ellipse" presStyleLbl="fgAcc1" presStyleIdx="3"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FFE11A77-EC54-9A4D-9CAA-2C9AEBCDFCB9}" type="pres">
      <dgm:prSet presAssocID="{82F68C48-99DB-412D-B832-B0797A054952}" presName="L2TextContainer" presStyleLbl="revTx" presStyleIdx="4" presStyleCnt="14">
        <dgm:presLayoutVars>
          <dgm:bulletEnabled val="1"/>
        </dgm:presLayoutVars>
      </dgm:prSet>
      <dgm:spPr/>
    </dgm:pt>
    <dgm:pt modelId="{2EF40155-FE30-2447-BED2-82A5DF5A6DEA}" type="pres">
      <dgm:prSet presAssocID="{82F68C48-99DB-412D-B832-B0797A054952}" presName="L1TextContainer" presStyleLbl="revTx" presStyleIdx="5" presStyleCnt="14">
        <dgm:presLayoutVars>
          <dgm:chMax val="1"/>
          <dgm:chPref val="1"/>
          <dgm:bulletEnabled val="1"/>
        </dgm:presLayoutVars>
      </dgm:prSet>
      <dgm:spPr/>
    </dgm:pt>
    <dgm:pt modelId="{71F6BE2B-9325-3E47-971F-A2A4B92E6AD4}" type="pres">
      <dgm:prSet presAssocID="{82F68C48-99DB-412D-B832-B0797A054952}" presName="ConnectLine" presStyleLbl="sibTrans1D1" presStyleIdx="2" presStyleCnt="7"/>
      <dgm:spPr>
        <a:noFill/>
        <a:ln w="12700" cap="flat" cmpd="sng" algn="ctr">
          <a:solidFill>
            <a:schemeClr val="accent6">
              <a:hueOff val="0"/>
              <a:satOff val="0"/>
              <a:lumOff val="0"/>
              <a:alphaOff val="0"/>
            </a:schemeClr>
          </a:solidFill>
          <a:prstDash val="dash"/>
          <a:miter lim="800000"/>
        </a:ln>
        <a:effectLst/>
      </dgm:spPr>
    </dgm:pt>
    <dgm:pt modelId="{4731D0A9-727D-5147-AE6A-6F24795C5528}" type="pres">
      <dgm:prSet presAssocID="{82F68C48-99DB-412D-B832-B0797A054952}" presName="EmptyPlaceHolder" presStyleCnt="0"/>
      <dgm:spPr/>
    </dgm:pt>
    <dgm:pt modelId="{79CC9092-F6FD-914F-93D1-1F76D8D72263}" type="pres">
      <dgm:prSet presAssocID="{FBC63950-9DC5-4E08-A75D-8773C84F226F}" presName="spaceBetweenRectangles" presStyleCnt="0"/>
      <dgm:spPr/>
    </dgm:pt>
    <dgm:pt modelId="{3A907B42-FE34-B04A-BD2B-07CC9DCAB595}" type="pres">
      <dgm:prSet presAssocID="{16FC9A1D-B2DD-4068-B3D9-92EB73F03050}" presName="composite" presStyleCnt="0"/>
      <dgm:spPr/>
    </dgm:pt>
    <dgm:pt modelId="{13A95386-166A-4045-A057-206CB4BAAFDA}" type="pres">
      <dgm:prSet presAssocID="{16FC9A1D-B2DD-4068-B3D9-92EB73F03050}" presName="ConnectorPoint" presStyleLbl="lnNode1" presStyleIdx="3"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5CE103A7-72D2-D946-9392-651FDB6544E3}" type="pres">
      <dgm:prSet presAssocID="{16FC9A1D-B2DD-4068-B3D9-92EB73F03050}" presName="DropPinPlaceHolder" presStyleCnt="0"/>
      <dgm:spPr/>
    </dgm:pt>
    <dgm:pt modelId="{4C715A7A-929E-A348-856E-21369986F2A3}" type="pres">
      <dgm:prSet presAssocID="{16FC9A1D-B2DD-4068-B3D9-92EB73F03050}" presName="DropPin" presStyleLbl="alignNode1" presStyleIdx="3" presStyleCnt="7"/>
      <dgm:spPr/>
    </dgm:pt>
    <dgm:pt modelId="{D6448064-F3CD-F34F-977A-3B0CBAE28D9C}" type="pres">
      <dgm:prSet presAssocID="{16FC9A1D-B2DD-4068-B3D9-92EB73F03050}" presName="Ellipse" presStyleLbl="fgAcc1" presStyleIdx="4"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C3E703D2-BBCE-A24D-A898-7ACB36B1D538}" type="pres">
      <dgm:prSet presAssocID="{16FC9A1D-B2DD-4068-B3D9-92EB73F03050}" presName="L2TextContainer" presStyleLbl="revTx" presStyleIdx="6" presStyleCnt="14">
        <dgm:presLayoutVars>
          <dgm:bulletEnabled val="1"/>
        </dgm:presLayoutVars>
      </dgm:prSet>
      <dgm:spPr/>
    </dgm:pt>
    <dgm:pt modelId="{8F670CB4-01CF-2641-9768-F6BBAA7F952C}" type="pres">
      <dgm:prSet presAssocID="{16FC9A1D-B2DD-4068-B3D9-92EB73F03050}" presName="L1TextContainer" presStyleLbl="revTx" presStyleIdx="7" presStyleCnt="14" custLinFactNeighborY="-2332">
        <dgm:presLayoutVars>
          <dgm:chMax val="1"/>
          <dgm:chPref val="1"/>
          <dgm:bulletEnabled val="1"/>
        </dgm:presLayoutVars>
      </dgm:prSet>
      <dgm:spPr/>
    </dgm:pt>
    <dgm:pt modelId="{83BE5FE3-8B95-0A49-970A-531665709CB7}" type="pres">
      <dgm:prSet presAssocID="{16FC9A1D-B2DD-4068-B3D9-92EB73F03050}" presName="ConnectLine" presStyleLbl="sibTrans1D1" presStyleIdx="3" presStyleCnt="7"/>
      <dgm:spPr>
        <a:noFill/>
        <a:ln w="12700" cap="flat" cmpd="sng" algn="ctr">
          <a:solidFill>
            <a:schemeClr val="accent6">
              <a:hueOff val="0"/>
              <a:satOff val="0"/>
              <a:lumOff val="0"/>
              <a:alphaOff val="0"/>
            </a:schemeClr>
          </a:solidFill>
          <a:prstDash val="dash"/>
          <a:miter lim="800000"/>
        </a:ln>
        <a:effectLst/>
      </dgm:spPr>
    </dgm:pt>
    <dgm:pt modelId="{89799D96-6C63-344E-99E5-576B815D573E}" type="pres">
      <dgm:prSet presAssocID="{16FC9A1D-B2DD-4068-B3D9-92EB73F03050}" presName="EmptyPlaceHolder" presStyleCnt="0"/>
      <dgm:spPr/>
    </dgm:pt>
    <dgm:pt modelId="{687FA172-8B09-C749-A54B-59FDFA0B46F7}" type="pres">
      <dgm:prSet presAssocID="{1E6EBC2D-6A82-4CD6-836C-D0C6578116DC}" presName="spaceBetweenRectangles" presStyleCnt="0"/>
      <dgm:spPr/>
    </dgm:pt>
    <dgm:pt modelId="{3F81EF23-754E-2C40-9942-775A31967666}" type="pres">
      <dgm:prSet presAssocID="{726C89E3-7A99-4940-8A02-7475A22A32E5}" presName="composite" presStyleCnt="0"/>
      <dgm:spPr/>
    </dgm:pt>
    <dgm:pt modelId="{BA27D4D3-CE59-C546-92F3-15B45D14FF16}" type="pres">
      <dgm:prSet presAssocID="{726C89E3-7A99-4940-8A02-7475A22A32E5}" presName="ConnectorPoint" presStyleLbl="lnNode1" presStyleIdx="4"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4A082A57-A9A4-F741-92C1-C7A89C6C27B7}" type="pres">
      <dgm:prSet presAssocID="{726C89E3-7A99-4940-8A02-7475A22A32E5}" presName="DropPinPlaceHolder" presStyleCnt="0"/>
      <dgm:spPr/>
    </dgm:pt>
    <dgm:pt modelId="{180DA7EC-C414-614C-A871-170887FDDCC2}" type="pres">
      <dgm:prSet presAssocID="{726C89E3-7A99-4940-8A02-7475A22A32E5}" presName="DropPin" presStyleLbl="alignNode1" presStyleIdx="4" presStyleCnt="7"/>
      <dgm:spPr/>
    </dgm:pt>
    <dgm:pt modelId="{E917996C-B893-BD45-9500-6F5F49A5032B}" type="pres">
      <dgm:prSet presAssocID="{726C89E3-7A99-4940-8A02-7475A22A32E5}" presName="Ellipse" presStyleLbl="fgAcc1" presStyleIdx="5"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0D7FF971-CE2C-FF43-AC66-BBF5A2B2F860}" type="pres">
      <dgm:prSet presAssocID="{726C89E3-7A99-4940-8A02-7475A22A32E5}" presName="L2TextContainer" presStyleLbl="revTx" presStyleIdx="8" presStyleCnt="14">
        <dgm:presLayoutVars>
          <dgm:bulletEnabled val="1"/>
        </dgm:presLayoutVars>
      </dgm:prSet>
      <dgm:spPr/>
    </dgm:pt>
    <dgm:pt modelId="{4D0AA4A5-FE55-5D45-8593-999436F53DF2}" type="pres">
      <dgm:prSet presAssocID="{726C89E3-7A99-4940-8A02-7475A22A32E5}" presName="L1TextContainer" presStyleLbl="revTx" presStyleIdx="9" presStyleCnt="14">
        <dgm:presLayoutVars>
          <dgm:chMax val="1"/>
          <dgm:chPref val="1"/>
          <dgm:bulletEnabled val="1"/>
        </dgm:presLayoutVars>
      </dgm:prSet>
      <dgm:spPr/>
    </dgm:pt>
    <dgm:pt modelId="{C285617D-5126-074B-9FAB-2289E8C5B592}" type="pres">
      <dgm:prSet presAssocID="{726C89E3-7A99-4940-8A02-7475A22A32E5}"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819DF6F4-564A-124D-9208-2B6AAAC6B91A}" type="pres">
      <dgm:prSet presAssocID="{726C89E3-7A99-4940-8A02-7475A22A32E5}" presName="EmptyPlaceHolder" presStyleCnt="0"/>
      <dgm:spPr/>
    </dgm:pt>
    <dgm:pt modelId="{17DAD44D-8412-0547-8F89-5F87343D5BEE}" type="pres">
      <dgm:prSet presAssocID="{C5AB8065-2302-42BC-BD52-7C92E4BB32E9}" presName="spaceBetweenRectangles" presStyleCnt="0"/>
      <dgm:spPr/>
    </dgm:pt>
    <dgm:pt modelId="{390816BF-0EB5-D644-A8AE-5A28B101DAE0}" type="pres">
      <dgm:prSet presAssocID="{05C5BFD1-C44E-427F-BC8B-DCCCEEA30E74}" presName="composite" presStyleCnt="0"/>
      <dgm:spPr/>
    </dgm:pt>
    <dgm:pt modelId="{096949F3-C49B-474B-998B-96049A48932C}" type="pres">
      <dgm:prSet presAssocID="{05C5BFD1-C44E-427F-BC8B-DCCCEEA30E74}" presName="ConnectorPoint" presStyleLbl="lnNode1" presStyleIdx="5"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C51AD4B4-77FC-1647-9195-35CED1D3775A}" type="pres">
      <dgm:prSet presAssocID="{05C5BFD1-C44E-427F-BC8B-DCCCEEA30E74}" presName="DropPinPlaceHolder" presStyleCnt="0"/>
      <dgm:spPr/>
    </dgm:pt>
    <dgm:pt modelId="{AB02BA6B-7300-F04B-8536-B450F6B1C94E}" type="pres">
      <dgm:prSet presAssocID="{05C5BFD1-C44E-427F-BC8B-DCCCEEA30E74}" presName="DropPin" presStyleLbl="alignNode1" presStyleIdx="5" presStyleCnt="7"/>
      <dgm:spPr/>
    </dgm:pt>
    <dgm:pt modelId="{7B16ED30-DAD2-714C-98E3-C87FF5B16AE3}" type="pres">
      <dgm:prSet presAssocID="{05C5BFD1-C44E-427F-BC8B-DCCCEEA30E74}" presName="Ellipse" presStyleLbl="fgAcc1" presStyleIdx="6"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0D33262E-89F9-9943-9827-5A762629E958}" type="pres">
      <dgm:prSet presAssocID="{05C5BFD1-C44E-427F-BC8B-DCCCEEA30E74}" presName="L2TextContainer" presStyleLbl="revTx" presStyleIdx="10" presStyleCnt="14">
        <dgm:presLayoutVars>
          <dgm:bulletEnabled val="1"/>
        </dgm:presLayoutVars>
      </dgm:prSet>
      <dgm:spPr/>
    </dgm:pt>
    <dgm:pt modelId="{356265DE-3C46-D246-947B-B3F8E180CEDD}" type="pres">
      <dgm:prSet presAssocID="{05C5BFD1-C44E-427F-BC8B-DCCCEEA30E74}" presName="L1TextContainer" presStyleLbl="revTx" presStyleIdx="11" presStyleCnt="14">
        <dgm:presLayoutVars>
          <dgm:chMax val="1"/>
          <dgm:chPref val="1"/>
          <dgm:bulletEnabled val="1"/>
        </dgm:presLayoutVars>
      </dgm:prSet>
      <dgm:spPr/>
    </dgm:pt>
    <dgm:pt modelId="{8FB885A4-0929-A64A-A61A-7360110F1037}" type="pres">
      <dgm:prSet presAssocID="{05C5BFD1-C44E-427F-BC8B-DCCCEEA30E74}" presName="ConnectLine" presStyleLbl="sibTrans1D1" presStyleIdx="5" presStyleCnt="7"/>
      <dgm:spPr>
        <a:noFill/>
        <a:ln w="12700" cap="flat" cmpd="sng" algn="ctr">
          <a:solidFill>
            <a:schemeClr val="accent6">
              <a:hueOff val="0"/>
              <a:satOff val="0"/>
              <a:lumOff val="0"/>
              <a:alphaOff val="0"/>
            </a:schemeClr>
          </a:solidFill>
          <a:prstDash val="dash"/>
          <a:miter lim="800000"/>
        </a:ln>
        <a:effectLst/>
      </dgm:spPr>
    </dgm:pt>
    <dgm:pt modelId="{B10B2ACB-5E7B-D546-B4C5-BC6C723047A9}" type="pres">
      <dgm:prSet presAssocID="{05C5BFD1-C44E-427F-BC8B-DCCCEEA30E74}" presName="EmptyPlaceHolder" presStyleCnt="0"/>
      <dgm:spPr/>
    </dgm:pt>
    <dgm:pt modelId="{2B3B8027-BBEB-4A4A-940B-E9E21FDEDDFC}" type="pres">
      <dgm:prSet presAssocID="{B9D649CD-0339-4585-9C18-14C287D22719}" presName="spaceBetweenRectangles" presStyleCnt="0"/>
      <dgm:spPr/>
    </dgm:pt>
    <dgm:pt modelId="{FBB035C4-9A1A-E142-80EC-D67A9BC3BEFE}" type="pres">
      <dgm:prSet presAssocID="{C93BF56F-82F3-457B-9593-E3544BC59D41}" presName="composite" presStyleCnt="0"/>
      <dgm:spPr/>
    </dgm:pt>
    <dgm:pt modelId="{6072E207-B715-0341-BB36-DD995126A331}" type="pres">
      <dgm:prSet presAssocID="{C93BF56F-82F3-457B-9593-E3544BC59D41}" presName="ConnectorPoint" presStyleLbl="lnNode1" presStyleIdx="6"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45C13E69-050D-E84E-8315-542E963BD8F2}" type="pres">
      <dgm:prSet presAssocID="{C93BF56F-82F3-457B-9593-E3544BC59D41}" presName="DropPinPlaceHolder" presStyleCnt="0"/>
      <dgm:spPr/>
    </dgm:pt>
    <dgm:pt modelId="{87C59656-087E-9146-AFAB-094D64AF9245}" type="pres">
      <dgm:prSet presAssocID="{C93BF56F-82F3-457B-9593-E3544BC59D41}" presName="DropPin" presStyleLbl="alignNode1" presStyleIdx="6" presStyleCnt="7"/>
      <dgm:spPr/>
    </dgm:pt>
    <dgm:pt modelId="{2B293100-677E-5449-9293-4F14E8FFA29B}" type="pres">
      <dgm:prSet presAssocID="{C93BF56F-82F3-457B-9593-E3544BC59D41}" presName="Ellipse" presStyleLbl="fgAcc1" presStyleIdx="7"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E337AD77-14E7-0C49-9013-A66005EAB15D}" type="pres">
      <dgm:prSet presAssocID="{C93BF56F-82F3-457B-9593-E3544BC59D41}" presName="L2TextContainer" presStyleLbl="revTx" presStyleIdx="12" presStyleCnt="14">
        <dgm:presLayoutVars>
          <dgm:bulletEnabled val="1"/>
        </dgm:presLayoutVars>
      </dgm:prSet>
      <dgm:spPr/>
    </dgm:pt>
    <dgm:pt modelId="{ACA5D0B3-CBE0-B043-B9F9-1CD51761B817}" type="pres">
      <dgm:prSet presAssocID="{C93BF56F-82F3-457B-9593-E3544BC59D41}" presName="L1TextContainer" presStyleLbl="revTx" presStyleIdx="13" presStyleCnt="14">
        <dgm:presLayoutVars>
          <dgm:chMax val="1"/>
          <dgm:chPref val="1"/>
          <dgm:bulletEnabled val="1"/>
        </dgm:presLayoutVars>
      </dgm:prSet>
      <dgm:spPr/>
    </dgm:pt>
    <dgm:pt modelId="{03705186-D063-2C42-BABE-69B62AE2E290}" type="pres">
      <dgm:prSet presAssocID="{C93BF56F-82F3-457B-9593-E3544BC59D41}" presName="ConnectLine" presStyleLbl="sibTrans1D1" presStyleIdx="6" presStyleCnt="7"/>
      <dgm:spPr>
        <a:noFill/>
        <a:ln w="12700" cap="flat" cmpd="sng" algn="ctr">
          <a:solidFill>
            <a:schemeClr val="accent6">
              <a:hueOff val="0"/>
              <a:satOff val="0"/>
              <a:lumOff val="0"/>
              <a:alphaOff val="0"/>
            </a:schemeClr>
          </a:solidFill>
          <a:prstDash val="dash"/>
          <a:miter lim="800000"/>
        </a:ln>
        <a:effectLst/>
      </dgm:spPr>
    </dgm:pt>
    <dgm:pt modelId="{B5216DB9-96AF-5645-8FA4-68C834B414E7}" type="pres">
      <dgm:prSet presAssocID="{C93BF56F-82F3-457B-9593-E3544BC59D41}" presName="EmptyPlaceHolder" presStyleCnt="0"/>
      <dgm:spPr/>
    </dgm:pt>
  </dgm:ptLst>
  <dgm:cxnLst>
    <dgm:cxn modelId="{3E181202-4BFE-4681-86CF-442D2091D32F}" srcId="{015AC90B-BE68-46E1-861F-3AF362239772}" destId="{82F68C48-99DB-412D-B832-B0797A054952}" srcOrd="2" destOrd="0" parTransId="{7932D9F4-8AC4-46C4-AB6E-1827F18BDC14}" sibTransId="{FBC63950-9DC5-4E08-A75D-8773C84F226F}"/>
    <dgm:cxn modelId="{23BB4203-1F26-4BB4-9B24-C488B4740885}" srcId="{82F68C48-99DB-412D-B832-B0797A054952}" destId="{EA48605A-8D05-4E1C-A70E-CDC6937379D5}" srcOrd="0" destOrd="0" parTransId="{2427E2F2-5918-4DBC-B3DF-15AB6C903641}" sibTransId="{9CCC0FE5-B591-46AC-BC5B-DE3DBE661FB8}"/>
    <dgm:cxn modelId="{B409C70F-55E6-4CDC-A6B3-D2E501203194}" srcId="{05C5BFD1-C44E-427F-BC8B-DCCCEEA30E74}" destId="{67971AEB-D52E-41A1-8EA6-02856DE77228}" srcOrd="0" destOrd="0" parTransId="{09162CE6-77C7-46B3-A9F8-9177A4FED28A}" sibTransId="{C643B23D-1CEB-4ADF-BE08-4286CB704644}"/>
    <dgm:cxn modelId="{E83A651A-ABBF-F541-9BD2-448B79FE0919}" srcId="{015AC90B-BE68-46E1-861F-3AF362239772}" destId="{9B5CFD42-CFB7-7146-807C-7A54C601DEB3}" srcOrd="1" destOrd="0" parTransId="{CEB760DA-6050-3C46-A013-9155556B7D99}" sibTransId="{CCD94E54-14A2-AB4A-83B9-E498DFB0788D}"/>
    <dgm:cxn modelId="{BBC3891D-4316-D048-AEE2-26D383C650FF}" type="presOf" srcId="{37309538-3434-754D-8EAF-91CF4F03E788}" destId="{7E0D2E66-1B02-224D-B18F-7221E5C33932}" srcOrd="0" destOrd="0" presId="urn:microsoft.com/office/officeart/2017/3/layout/DropPinTimeline"/>
    <dgm:cxn modelId="{CCC2C42B-077C-436B-9B8C-79276234B740}" srcId="{015AC90B-BE68-46E1-861F-3AF362239772}" destId="{05C5BFD1-C44E-427F-BC8B-DCCCEEA30E74}" srcOrd="5" destOrd="0" parTransId="{5AA2DBBD-9301-4322-A93E-CA9B774DCB91}" sibTransId="{B9D649CD-0339-4585-9C18-14C287D22719}"/>
    <dgm:cxn modelId="{9E32CE35-343C-774B-8A21-0BF80CD5A815}" type="presOf" srcId="{D190A518-0A58-4263-8968-4A5EF2A59C69}" destId="{C3E703D2-BBCE-A24D-A898-7ACB36B1D538}" srcOrd="0" destOrd="0" presId="urn:microsoft.com/office/officeart/2017/3/layout/DropPinTimeline"/>
    <dgm:cxn modelId="{20ABFB60-A108-0F4B-9DC0-7445ABDD8067}" type="presOf" srcId="{117AAFB0-CF78-47BB-AA78-921A149FA972}" destId="{E337AD77-14E7-0C49-9013-A66005EAB15D}" srcOrd="0" destOrd="0" presId="urn:microsoft.com/office/officeart/2017/3/layout/DropPinTimeline"/>
    <dgm:cxn modelId="{BC67F363-BA09-1F4A-B2E7-EC5BA8B5F59C}" type="presOf" srcId="{67971AEB-D52E-41A1-8EA6-02856DE77228}" destId="{0D33262E-89F9-9943-9827-5A762629E958}" srcOrd="0" destOrd="0" presId="urn:microsoft.com/office/officeart/2017/3/layout/DropPinTimeline"/>
    <dgm:cxn modelId="{D56C5345-494B-2B42-8608-F292131125B6}" type="presOf" srcId="{78A4B0C6-616E-4645-9077-C95C67C805C5}" destId="{E1E5ACBB-05EF-9649-9B02-AC8DB9E17CDB}" srcOrd="0" destOrd="0" presId="urn:microsoft.com/office/officeart/2017/3/layout/DropPinTimeline"/>
    <dgm:cxn modelId="{5245D965-7A6C-244C-BAF0-383CA3DC57B2}" type="presOf" srcId="{015AC90B-BE68-46E1-861F-3AF362239772}" destId="{C7635E6F-FF7A-3441-9DF6-BA4905603AD0}" srcOrd="0" destOrd="0" presId="urn:microsoft.com/office/officeart/2017/3/layout/DropPinTimeline"/>
    <dgm:cxn modelId="{4C82B266-D4BC-7040-BB1D-31AE87E0C195}" type="presOf" srcId="{141C2330-5428-4CC8-9AB0-EFE22DAC8708}" destId="{0D7FF971-CE2C-FF43-AC66-BBF5A2B2F860}" srcOrd="0" destOrd="0" presId="urn:microsoft.com/office/officeart/2017/3/layout/DropPinTimeline"/>
    <dgm:cxn modelId="{90073567-31DC-490B-95F9-9ACEBB4CC10B}" srcId="{015AC90B-BE68-46E1-861F-3AF362239772}" destId="{C93BF56F-82F3-457B-9593-E3544BC59D41}" srcOrd="6" destOrd="0" parTransId="{5A4429B3-A1DC-45C3-BAB6-9316483240FF}" sibTransId="{ED5AE7F7-1EC6-45CE-B6EC-D983876739F8}"/>
    <dgm:cxn modelId="{84490869-9960-4934-BABA-1ACD6FFD4248}" srcId="{015AC90B-BE68-46E1-861F-3AF362239772}" destId="{726C89E3-7A99-4940-8A02-7475A22A32E5}" srcOrd="4" destOrd="0" parTransId="{B07CE6E7-4178-4B4B-BB83-BFCE41BF9C63}" sibTransId="{C5AB8065-2302-42BC-BD52-7C92E4BB32E9}"/>
    <dgm:cxn modelId="{4BFFFE55-CB5D-4F24-87AD-8BE31813BEC9}" srcId="{015AC90B-BE68-46E1-861F-3AF362239772}" destId="{7D5F336D-6817-4165-9331-758622B72402}" srcOrd="0" destOrd="0" parTransId="{43E0F41A-0C59-49E0-B46A-7B4752C4C455}" sibTransId="{18D0B1BD-9085-476C-8C0C-45E2C25F97C0}"/>
    <dgm:cxn modelId="{8B4FAC56-FCC0-F54C-89FE-E8AB9C622504}" type="presOf" srcId="{C93BF56F-82F3-457B-9593-E3544BC59D41}" destId="{ACA5D0B3-CBE0-B043-B9F9-1CD51761B817}" srcOrd="0" destOrd="0" presId="urn:microsoft.com/office/officeart/2017/3/layout/DropPinTimeline"/>
    <dgm:cxn modelId="{89B52C79-9715-4B1E-B792-18661BD9C9B4}" srcId="{16FC9A1D-B2DD-4068-B3D9-92EB73F03050}" destId="{D190A518-0A58-4263-8968-4A5EF2A59C69}" srcOrd="0" destOrd="0" parTransId="{91ACF5CC-C4F4-4CEB-A66E-887DDC6093CA}" sibTransId="{16BA4923-9333-4008-A75F-D1CB8D4B3F68}"/>
    <dgm:cxn modelId="{7F440F8E-AC1C-8A4F-A579-C26E066D7680}" srcId="{9B5CFD42-CFB7-7146-807C-7A54C601DEB3}" destId="{37309538-3434-754D-8EAF-91CF4F03E788}" srcOrd="0" destOrd="0" parTransId="{A385365B-212F-0943-BA9B-44B238EFE56C}" sibTransId="{E4FC024C-812F-7646-B680-691EE9B01296}"/>
    <dgm:cxn modelId="{18E5CC95-01EC-0846-A95E-70F0029B0389}" type="presOf" srcId="{7D5F336D-6817-4165-9331-758622B72402}" destId="{335807BD-47BF-F04E-849C-D34819FF3B14}" srcOrd="0" destOrd="0" presId="urn:microsoft.com/office/officeart/2017/3/layout/DropPinTimeline"/>
    <dgm:cxn modelId="{79557C98-08C8-2E4A-B19D-203ABCE77DE0}" type="presOf" srcId="{EA48605A-8D05-4E1C-A70E-CDC6937379D5}" destId="{FFE11A77-EC54-9A4D-9CAA-2C9AEBCDFCB9}" srcOrd="0" destOrd="0" presId="urn:microsoft.com/office/officeart/2017/3/layout/DropPinTimeline"/>
    <dgm:cxn modelId="{75E691B1-ABEF-4D95-A018-7B39D3C3549C}" srcId="{C93BF56F-82F3-457B-9593-E3544BC59D41}" destId="{117AAFB0-CF78-47BB-AA78-921A149FA972}" srcOrd="0" destOrd="0" parTransId="{E32CE7CF-9755-43CD-9329-985C1D75BAA5}" sibTransId="{DD1D3A7F-7648-4C62-965C-AA3894E4BCCA}"/>
    <dgm:cxn modelId="{1BAE69B7-11C3-234F-8039-43C5179F7A42}" type="presOf" srcId="{82F68C48-99DB-412D-B832-B0797A054952}" destId="{2EF40155-FE30-2447-BED2-82A5DF5A6DEA}" srcOrd="0" destOrd="0" presId="urn:microsoft.com/office/officeart/2017/3/layout/DropPinTimeline"/>
    <dgm:cxn modelId="{423B07BC-6597-4AD9-BC40-BF306EEF99D6}" srcId="{726C89E3-7A99-4940-8A02-7475A22A32E5}" destId="{141C2330-5428-4CC8-9AB0-EFE22DAC8708}" srcOrd="0" destOrd="0" parTransId="{5DF3F641-5A90-42CC-96B1-047CD84B20D1}" sibTransId="{5306F201-753A-4823-8183-3EEF8A8BA8E8}"/>
    <dgm:cxn modelId="{ED2648CD-0B75-644D-8629-C85DBC89457E}" type="presOf" srcId="{726C89E3-7A99-4940-8A02-7475A22A32E5}" destId="{4D0AA4A5-FE55-5D45-8593-999436F53DF2}" srcOrd="0" destOrd="0" presId="urn:microsoft.com/office/officeart/2017/3/layout/DropPinTimeline"/>
    <dgm:cxn modelId="{DD61B5E5-6956-4920-A7B9-C8534440A8E1}" srcId="{015AC90B-BE68-46E1-861F-3AF362239772}" destId="{16FC9A1D-B2DD-4068-B3D9-92EB73F03050}" srcOrd="3" destOrd="0" parTransId="{033FCC12-035B-4570-8FCE-58243A734A81}" sibTransId="{1E6EBC2D-6A82-4CD6-836C-D0C6578116DC}"/>
    <dgm:cxn modelId="{69D28CE9-35CE-F540-8B3C-D769D671C073}" type="presOf" srcId="{16FC9A1D-B2DD-4068-B3D9-92EB73F03050}" destId="{8F670CB4-01CF-2641-9768-F6BBAA7F952C}" srcOrd="0" destOrd="0" presId="urn:microsoft.com/office/officeart/2017/3/layout/DropPinTimeline"/>
    <dgm:cxn modelId="{A14158F5-71DD-474C-8A8B-EE8AE55A2A06}" type="presOf" srcId="{05C5BFD1-C44E-427F-BC8B-DCCCEEA30E74}" destId="{356265DE-3C46-D246-947B-B3F8E180CEDD}" srcOrd="0" destOrd="0" presId="urn:microsoft.com/office/officeart/2017/3/layout/DropPinTimeline"/>
    <dgm:cxn modelId="{86D6A5F7-537A-4595-85FA-4DE3D4268849}" srcId="{7D5F336D-6817-4165-9331-758622B72402}" destId="{78A4B0C6-616E-4645-9077-C95C67C805C5}" srcOrd="0" destOrd="0" parTransId="{F4FEFF07-FB99-4D14-B3BC-2573D7112A79}" sibTransId="{100F96DB-8317-45BC-8D89-F2F20842BAE9}"/>
    <dgm:cxn modelId="{48E43DFB-927B-B545-B488-F1542A740AEF}" type="presOf" srcId="{9B5CFD42-CFB7-7146-807C-7A54C601DEB3}" destId="{A7A262AC-9FA4-A74F-B313-38A177DCABD0}" srcOrd="0" destOrd="0" presId="urn:microsoft.com/office/officeart/2017/3/layout/DropPinTimeline"/>
    <dgm:cxn modelId="{672D3759-D51A-994A-91D1-3E4B515C952A}" type="presParOf" srcId="{C7635E6F-FF7A-3441-9DF6-BA4905603AD0}" destId="{019271B1-C9D6-B340-A65E-01791421CEA8}" srcOrd="0" destOrd="0" presId="urn:microsoft.com/office/officeart/2017/3/layout/DropPinTimeline"/>
    <dgm:cxn modelId="{8044A0F1-D0DF-834F-A309-E1159069E635}" type="presParOf" srcId="{C7635E6F-FF7A-3441-9DF6-BA4905603AD0}" destId="{EA10A003-60E1-9645-92D7-1AA033A21289}" srcOrd="1" destOrd="0" presId="urn:microsoft.com/office/officeart/2017/3/layout/DropPinTimeline"/>
    <dgm:cxn modelId="{A0936035-D1A8-4E46-B595-6725833DD3DA}" type="presParOf" srcId="{EA10A003-60E1-9645-92D7-1AA033A21289}" destId="{72136645-8583-A740-B7E2-FE5721ECE62C}" srcOrd="0" destOrd="0" presId="urn:microsoft.com/office/officeart/2017/3/layout/DropPinTimeline"/>
    <dgm:cxn modelId="{25CBE821-ED87-A240-8C81-DC6D53478004}" type="presParOf" srcId="{72136645-8583-A740-B7E2-FE5721ECE62C}" destId="{F447EC18-4B6E-8947-B647-294A991A2C53}" srcOrd="0" destOrd="0" presId="urn:microsoft.com/office/officeart/2017/3/layout/DropPinTimeline"/>
    <dgm:cxn modelId="{AD86540F-67C2-6849-9842-433B4C6630CE}" type="presParOf" srcId="{72136645-8583-A740-B7E2-FE5721ECE62C}" destId="{12F49483-B686-F84C-9F41-14E71D317615}" srcOrd="1" destOrd="0" presId="urn:microsoft.com/office/officeart/2017/3/layout/DropPinTimeline"/>
    <dgm:cxn modelId="{B4A6AA1D-EB03-804B-B4CE-745EBCBE1524}" type="presParOf" srcId="{12F49483-B686-F84C-9F41-14E71D317615}" destId="{B56B64B5-C543-7A4F-BB23-9B41B6505AB3}" srcOrd="0" destOrd="0" presId="urn:microsoft.com/office/officeart/2017/3/layout/DropPinTimeline"/>
    <dgm:cxn modelId="{5DA8CCE4-6F00-A541-BF06-6850C944F057}" type="presParOf" srcId="{12F49483-B686-F84C-9F41-14E71D317615}" destId="{C6321570-02BB-5E43-B403-4B38945D2AB0}" srcOrd="1" destOrd="0" presId="urn:microsoft.com/office/officeart/2017/3/layout/DropPinTimeline"/>
    <dgm:cxn modelId="{C21338BD-7702-4548-B5E8-EE6C6B6CC10C}" type="presParOf" srcId="{72136645-8583-A740-B7E2-FE5721ECE62C}" destId="{E1E5ACBB-05EF-9649-9B02-AC8DB9E17CDB}" srcOrd="2" destOrd="0" presId="urn:microsoft.com/office/officeart/2017/3/layout/DropPinTimeline"/>
    <dgm:cxn modelId="{94CD489C-0647-AD4D-A901-1A6730F7C40B}" type="presParOf" srcId="{72136645-8583-A740-B7E2-FE5721ECE62C}" destId="{335807BD-47BF-F04E-849C-D34819FF3B14}" srcOrd="3" destOrd="0" presId="urn:microsoft.com/office/officeart/2017/3/layout/DropPinTimeline"/>
    <dgm:cxn modelId="{F959AF02-DBC9-1245-85CD-4B8E44D67861}" type="presParOf" srcId="{72136645-8583-A740-B7E2-FE5721ECE62C}" destId="{B503F879-C2B0-4742-A412-87A13F0AC91E}" srcOrd="4" destOrd="0" presId="urn:microsoft.com/office/officeart/2017/3/layout/DropPinTimeline"/>
    <dgm:cxn modelId="{46FB8BC9-1B70-AA45-8E1F-2040313BB94C}" type="presParOf" srcId="{72136645-8583-A740-B7E2-FE5721ECE62C}" destId="{1376512A-29E6-C04F-AF4F-F86CAB54E82F}" srcOrd="5" destOrd="0" presId="urn:microsoft.com/office/officeart/2017/3/layout/DropPinTimeline"/>
    <dgm:cxn modelId="{258A243F-BE1B-5342-A76B-47689DCA134D}" type="presParOf" srcId="{EA10A003-60E1-9645-92D7-1AA033A21289}" destId="{DA29C143-DD82-5544-B49B-60372C5B024A}" srcOrd="1" destOrd="0" presId="urn:microsoft.com/office/officeart/2017/3/layout/DropPinTimeline"/>
    <dgm:cxn modelId="{68434F76-E810-7D4E-9CA0-68172A173D0B}" type="presParOf" srcId="{EA10A003-60E1-9645-92D7-1AA033A21289}" destId="{88C9EBE2-F5E1-7446-839A-828157FCE6EA}" srcOrd="2" destOrd="0" presId="urn:microsoft.com/office/officeart/2017/3/layout/DropPinTimeline"/>
    <dgm:cxn modelId="{61744B86-7489-D945-B70B-0FD876A67076}" type="presParOf" srcId="{88C9EBE2-F5E1-7446-839A-828157FCE6EA}" destId="{EFE33902-6300-0F49-85AA-9A8AF98040CC}" srcOrd="0" destOrd="0" presId="urn:microsoft.com/office/officeart/2017/3/layout/DropPinTimeline"/>
    <dgm:cxn modelId="{693F9CE6-D381-FE42-9283-E8840DE757CA}" type="presParOf" srcId="{88C9EBE2-F5E1-7446-839A-828157FCE6EA}" destId="{FE847D7B-7206-CF45-A296-E46C8411D95F}" srcOrd="1" destOrd="0" presId="urn:microsoft.com/office/officeart/2017/3/layout/DropPinTimeline"/>
    <dgm:cxn modelId="{3BF9A7C6-5F19-1547-9E07-FB9F684038E0}" type="presParOf" srcId="{FE847D7B-7206-CF45-A296-E46C8411D95F}" destId="{0955BC26-35B0-224F-BB28-A3386B73F498}" srcOrd="0" destOrd="0" presId="urn:microsoft.com/office/officeart/2017/3/layout/DropPinTimeline"/>
    <dgm:cxn modelId="{DDE447BA-9003-494E-91DB-09B8FE1F2634}" type="presParOf" srcId="{FE847D7B-7206-CF45-A296-E46C8411D95F}" destId="{816A4817-06CE-5543-8728-66C31BA10B1B}" srcOrd="1" destOrd="0" presId="urn:microsoft.com/office/officeart/2017/3/layout/DropPinTimeline"/>
    <dgm:cxn modelId="{DBB5703B-86BF-2E4C-B5B6-31932F7086AF}" type="presParOf" srcId="{88C9EBE2-F5E1-7446-839A-828157FCE6EA}" destId="{7E0D2E66-1B02-224D-B18F-7221E5C33932}" srcOrd="2" destOrd="0" presId="urn:microsoft.com/office/officeart/2017/3/layout/DropPinTimeline"/>
    <dgm:cxn modelId="{FA5D004A-17F1-814B-84F0-B0F8AD3D08BF}" type="presParOf" srcId="{88C9EBE2-F5E1-7446-839A-828157FCE6EA}" destId="{A7A262AC-9FA4-A74F-B313-38A177DCABD0}" srcOrd="3" destOrd="0" presId="urn:microsoft.com/office/officeart/2017/3/layout/DropPinTimeline"/>
    <dgm:cxn modelId="{3D06FA7B-A954-514F-8AA6-2F6C390C146C}" type="presParOf" srcId="{88C9EBE2-F5E1-7446-839A-828157FCE6EA}" destId="{D361C8A7-4A1F-5443-AAED-BEA750651CBB}" srcOrd="4" destOrd="0" presId="urn:microsoft.com/office/officeart/2017/3/layout/DropPinTimeline"/>
    <dgm:cxn modelId="{E9C58BAC-89F7-D94D-8B36-A8F63CFFA7FD}" type="presParOf" srcId="{88C9EBE2-F5E1-7446-839A-828157FCE6EA}" destId="{830CA8E8-17F5-FF4F-8055-568E1615F153}" srcOrd="5" destOrd="0" presId="urn:microsoft.com/office/officeart/2017/3/layout/DropPinTimeline"/>
    <dgm:cxn modelId="{97E7C302-7545-F94C-8EE0-2CBC00ECAA69}" type="presParOf" srcId="{EA10A003-60E1-9645-92D7-1AA033A21289}" destId="{9A32D640-41DF-964D-88BA-D54E311ED7F3}" srcOrd="3" destOrd="0" presId="urn:microsoft.com/office/officeart/2017/3/layout/DropPinTimeline"/>
    <dgm:cxn modelId="{A359AFD3-52B8-0E49-8EE2-9D88264804AA}" type="presParOf" srcId="{EA10A003-60E1-9645-92D7-1AA033A21289}" destId="{2641996B-7F03-A14E-B5C6-73C0B60B516A}" srcOrd="4" destOrd="0" presId="urn:microsoft.com/office/officeart/2017/3/layout/DropPinTimeline"/>
    <dgm:cxn modelId="{A20CBAA4-0D8E-3F4F-B5F4-CA3E8BB497B6}" type="presParOf" srcId="{2641996B-7F03-A14E-B5C6-73C0B60B516A}" destId="{DE23E10F-7F5A-0A46-900E-C8DC8CCD21D7}" srcOrd="0" destOrd="0" presId="urn:microsoft.com/office/officeart/2017/3/layout/DropPinTimeline"/>
    <dgm:cxn modelId="{F2E63BA9-9232-7C44-94FE-AA4E09E71F1B}" type="presParOf" srcId="{2641996B-7F03-A14E-B5C6-73C0B60B516A}" destId="{37B6A8A4-306F-BF47-AEB6-B36F65115F5A}" srcOrd="1" destOrd="0" presId="urn:microsoft.com/office/officeart/2017/3/layout/DropPinTimeline"/>
    <dgm:cxn modelId="{2A92B95C-F856-8646-B7CD-C8452E62E4DF}" type="presParOf" srcId="{37B6A8A4-306F-BF47-AEB6-B36F65115F5A}" destId="{78355204-70CD-4945-AFD9-10DA5E57D1EB}" srcOrd="0" destOrd="0" presId="urn:microsoft.com/office/officeart/2017/3/layout/DropPinTimeline"/>
    <dgm:cxn modelId="{FE7E2044-A26B-CF4D-91E1-7E2955FBC683}" type="presParOf" srcId="{37B6A8A4-306F-BF47-AEB6-B36F65115F5A}" destId="{41A257AC-6034-CC47-A2AA-64A4C335D416}" srcOrd="1" destOrd="0" presId="urn:microsoft.com/office/officeart/2017/3/layout/DropPinTimeline"/>
    <dgm:cxn modelId="{ED644354-C0BF-2440-87FF-FFEFE84559E8}" type="presParOf" srcId="{2641996B-7F03-A14E-B5C6-73C0B60B516A}" destId="{FFE11A77-EC54-9A4D-9CAA-2C9AEBCDFCB9}" srcOrd="2" destOrd="0" presId="urn:microsoft.com/office/officeart/2017/3/layout/DropPinTimeline"/>
    <dgm:cxn modelId="{CFCA4D0E-CBA5-DA49-A943-D9E1FFCD7374}" type="presParOf" srcId="{2641996B-7F03-A14E-B5C6-73C0B60B516A}" destId="{2EF40155-FE30-2447-BED2-82A5DF5A6DEA}" srcOrd="3" destOrd="0" presId="urn:microsoft.com/office/officeart/2017/3/layout/DropPinTimeline"/>
    <dgm:cxn modelId="{56D7DE22-09F6-4346-89F1-61651DC48313}" type="presParOf" srcId="{2641996B-7F03-A14E-B5C6-73C0B60B516A}" destId="{71F6BE2B-9325-3E47-971F-A2A4B92E6AD4}" srcOrd="4" destOrd="0" presId="urn:microsoft.com/office/officeart/2017/3/layout/DropPinTimeline"/>
    <dgm:cxn modelId="{134EEE50-B919-0246-9F44-F6F99DF060A1}" type="presParOf" srcId="{2641996B-7F03-A14E-B5C6-73C0B60B516A}" destId="{4731D0A9-727D-5147-AE6A-6F24795C5528}" srcOrd="5" destOrd="0" presId="urn:microsoft.com/office/officeart/2017/3/layout/DropPinTimeline"/>
    <dgm:cxn modelId="{8A0C235A-9737-E34C-BBE9-0CD2ABA566FF}" type="presParOf" srcId="{EA10A003-60E1-9645-92D7-1AA033A21289}" destId="{79CC9092-F6FD-914F-93D1-1F76D8D72263}" srcOrd="5" destOrd="0" presId="urn:microsoft.com/office/officeart/2017/3/layout/DropPinTimeline"/>
    <dgm:cxn modelId="{208155B1-26C4-D94D-B4FA-AEE4852B5ACC}" type="presParOf" srcId="{EA10A003-60E1-9645-92D7-1AA033A21289}" destId="{3A907B42-FE34-B04A-BD2B-07CC9DCAB595}" srcOrd="6" destOrd="0" presId="urn:microsoft.com/office/officeart/2017/3/layout/DropPinTimeline"/>
    <dgm:cxn modelId="{C0508DEB-8218-3246-83EC-4CDF079FDE55}" type="presParOf" srcId="{3A907B42-FE34-B04A-BD2B-07CC9DCAB595}" destId="{13A95386-166A-4045-A057-206CB4BAAFDA}" srcOrd="0" destOrd="0" presId="urn:microsoft.com/office/officeart/2017/3/layout/DropPinTimeline"/>
    <dgm:cxn modelId="{0ABAFB00-32C3-7A4E-B8A9-40FA06AB8E2B}" type="presParOf" srcId="{3A907B42-FE34-B04A-BD2B-07CC9DCAB595}" destId="{5CE103A7-72D2-D946-9392-651FDB6544E3}" srcOrd="1" destOrd="0" presId="urn:microsoft.com/office/officeart/2017/3/layout/DropPinTimeline"/>
    <dgm:cxn modelId="{BBB27704-D6FC-E240-8A88-93DC8E21FAB5}" type="presParOf" srcId="{5CE103A7-72D2-D946-9392-651FDB6544E3}" destId="{4C715A7A-929E-A348-856E-21369986F2A3}" srcOrd="0" destOrd="0" presId="urn:microsoft.com/office/officeart/2017/3/layout/DropPinTimeline"/>
    <dgm:cxn modelId="{864209FA-9F6A-A541-A324-97A95721C66C}" type="presParOf" srcId="{5CE103A7-72D2-D946-9392-651FDB6544E3}" destId="{D6448064-F3CD-F34F-977A-3B0CBAE28D9C}" srcOrd="1" destOrd="0" presId="urn:microsoft.com/office/officeart/2017/3/layout/DropPinTimeline"/>
    <dgm:cxn modelId="{6C96EDE3-1C50-0E41-8E5E-AD48F0CFBB66}" type="presParOf" srcId="{3A907B42-FE34-B04A-BD2B-07CC9DCAB595}" destId="{C3E703D2-BBCE-A24D-A898-7ACB36B1D538}" srcOrd="2" destOrd="0" presId="urn:microsoft.com/office/officeart/2017/3/layout/DropPinTimeline"/>
    <dgm:cxn modelId="{F0301683-D2E8-2D40-8744-0F0A70B4D7C0}" type="presParOf" srcId="{3A907B42-FE34-B04A-BD2B-07CC9DCAB595}" destId="{8F670CB4-01CF-2641-9768-F6BBAA7F952C}" srcOrd="3" destOrd="0" presId="urn:microsoft.com/office/officeart/2017/3/layout/DropPinTimeline"/>
    <dgm:cxn modelId="{338E3CAA-A223-BB47-B15C-C51DE6D21B76}" type="presParOf" srcId="{3A907B42-FE34-B04A-BD2B-07CC9DCAB595}" destId="{83BE5FE3-8B95-0A49-970A-531665709CB7}" srcOrd="4" destOrd="0" presId="urn:microsoft.com/office/officeart/2017/3/layout/DropPinTimeline"/>
    <dgm:cxn modelId="{2C2FB841-DB70-D74A-874B-70D9A72AE475}" type="presParOf" srcId="{3A907B42-FE34-B04A-BD2B-07CC9DCAB595}" destId="{89799D96-6C63-344E-99E5-576B815D573E}" srcOrd="5" destOrd="0" presId="urn:microsoft.com/office/officeart/2017/3/layout/DropPinTimeline"/>
    <dgm:cxn modelId="{41FCFF42-6404-D146-B0F5-35CC67B860FA}" type="presParOf" srcId="{EA10A003-60E1-9645-92D7-1AA033A21289}" destId="{687FA172-8B09-C749-A54B-59FDFA0B46F7}" srcOrd="7" destOrd="0" presId="urn:microsoft.com/office/officeart/2017/3/layout/DropPinTimeline"/>
    <dgm:cxn modelId="{47EF5437-F1F4-C445-BDF1-6A27F8BB106B}" type="presParOf" srcId="{EA10A003-60E1-9645-92D7-1AA033A21289}" destId="{3F81EF23-754E-2C40-9942-775A31967666}" srcOrd="8" destOrd="0" presId="urn:microsoft.com/office/officeart/2017/3/layout/DropPinTimeline"/>
    <dgm:cxn modelId="{A42BEFC2-93E7-7243-867E-9D3BF90E11EF}" type="presParOf" srcId="{3F81EF23-754E-2C40-9942-775A31967666}" destId="{BA27D4D3-CE59-C546-92F3-15B45D14FF16}" srcOrd="0" destOrd="0" presId="urn:microsoft.com/office/officeart/2017/3/layout/DropPinTimeline"/>
    <dgm:cxn modelId="{01BAECD8-CF7E-E544-8780-6E31BEEA850E}" type="presParOf" srcId="{3F81EF23-754E-2C40-9942-775A31967666}" destId="{4A082A57-A9A4-F741-92C1-C7A89C6C27B7}" srcOrd="1" destOrd="0" presId="urn:microsoft.com/office/officeart/2017/3/layout/DropPinTimeline"/>
    <dgm:cxn modelId="{0D0CBF61-7C4D-5041-8CF4-5836C46407A2}" type="presParOf" srcId="{4A082A57-A9A4-F741-92C1-C7A89C6C27B7}" destId="{180DA7EC-C414-614C-A871-170887FDDCC2}" srcOrd="0" destOrd="0" presId="urn:microsoft.com/office/officeart/2017/3/layout/DropPinTimeline"/>
    <dgm:cxn modelId="{67D2601C-53FD-DB45-AC15-25E9242A963B}" type="presParOf" srcId="{4A082A57-A9A4-F741-92C1-C7A89C6C27B7}" destId="{E917996C-B893-BD45-9500-6F5F49A5032B}" srcOrd="1" destOrd="0" presId="urn:microsoft.com/office/officeart/2017/3/layout/DropPinTimeline"/>
    <dgm:cxn modelId="{A254DF22-84CE-5448-A0AE-115B89E33ECC}" type="presParOf" srcId="{3F81EF23-754E-2C40-9942-775A31967666}" destId="{0D7FF971-CE2C-FF43-AC66-BBF5A2B2F860}" srcOrd="2" destOrd="0" presId="urn:microsoft.com/office/officeart/2017/3/layout/DropPinTimeline"/>
    <dgm:cxn modelId="{A9300199-C755-1F45-A36F-18DE598E6800}" type="presParOf" srcId="{3F81EF23-754E-2C40-9942-775A31967666}" destId="{4D0AA4A5-FE55-5D45-8593-999436F53DF2}" srcOrd="3" destOrd="0" presId="urn:microsoft.com/office/officeart/2017/3/layout/DropPinTimeline"/>
    <dgm:cxn modelId="{81DE77D3-7E6F-274C-B00C-4832FFF2BAD9}" type="presParOf" srcId="{3F81EF23-754E-2C40-9942-775A31967666}" destId="{C285617D-5126-074B-9FAB-2289E8C5B592}" srcOrd="4" destOrd="0" presId="urn:microsoft.com/office/officeart/2017/3/layout/DropPinTimeline"/>
    <dgm:cxn modelId="{50FD175E-738B-A74B-AF40-5A7FA4AC2A17}" type="presParOf" srcId="{3F81EF23-754E-2C40-9942-775A31967666}" destId="{819DF6F4-564A-124D-9208-2B6AAAC6B91A}" srcOrd="5" destOrd="0" presId="urn:microsoft.com/office/officeart/2017/3/layout/DropPinTimeline"/>
    <dgm:cxn modelId="{78C3CAA8-3D95-5F48-B71E-8C83C2C1F896}" type="presParOf" srcId="{EA10A003-60E1-9645-92D7-1AA033A21289}" destId="{17DAD44D-8412-0547-8F89-5F87343D5BEE}" srcOrd="9" destOrd="0" presId="urn:microsoft.com/office/officeart/2017/3/layout/DropPinTimeline"/>
    <dgm:cxn modelId="{78CFB57E-0697-4E44-89F9-D05FEF14A9BE}" type="presParOf" srcId="{EA10A003-60E1-9645-92D7-1AA033A21289}" destId="{390816BF-0EB5-D644-A8AE-5A28B101DAE0}" srcOrd="10" destOrd="0" presId="urn:microsoft.com/office/officeart/2017/3/layout/DropPinTimeline"/>
    <dgm:cxn modelId="{8D7855B7-A8AC-EB4E-A208-5E3365130B1E}" type="presParOf" srcId="{390816BF-0EB5-D644-A8AE-5A28B101DAE0}" destId="{096949F3-C49B-474B-998B-96049A48932C}" srcOrd="0" destOrd="0" presId="urn:microsoft.com/office/officeart/2017/3/layout/DropPinTimeline"/>
    <dgm:cxn modelId="{88CC61FB-0091-A44B-964A-5880564FA836}" type="presParOf" srcId="{390816BF-0EB5-D644-A8AE-5A28B101DAE0}" destId="{C51AD4B4-77FC-1647-9195-35CED1D3775A}" srcOrd="1" destOrd="0" presId="urn:microsoft.com/office/officeart/2017/3/layout/DropPinTimeline"/>
    <dgm:cxn modelId="{8BF18FC2-7B90-794F-BCF7-44E43346EBA3}" type="presParOf" srcId="{C51AD4B4-77FC-1647-9195-35CED1D3775A}" destId="{AB02BA6B-7300-F04B-8536-B450F6B1C94E}" srcOrd="0" destOrd="0" presId="urn:microsoft.com/office/officeart/2017/3/layout/DropPinTimeline"/>
    <dgm:cxn modelId="{3F705D0A-AF88-C842-971C-82FF0496A5D8}" type="presParOf" srcId="{C51AD4B4-77FC-1647-9195-35CED1D3775A}" destId="{7B16ED30-DAD2-714C-98E3-C87FF5B16AE3}" srcOrd="1" destOrd="0" presId="urn:microsoft.com/office/officeart/2017/3/layout/DropPinTimeline"/>
    <dgm:cxn modelId="{2FB7664C-58D6-D444-9C0F-A7D8662F84E1}" type="presParOf" srcId="{390816BF-0EB5-D644-A8AE-5A28B101DAE0}" destId="{0D33262E-89F9-9943-9827-5A762629E958}" srcOrd="2" destOrd="0" presId="urn:microsoft.com/office/officeart/2017/3/layout/DropPinTimeline"/>
    <dgm:cxn modelId="{1B78D3C6-8D0A-A346-A482-D18BB4D8E190}" type="presParOf" srcId="{390816BF-0EB5-D644-A8AE-5A28B101DAE0}" destId="{356265DE-3C46-D246-947B-B3F8E180CEDD}" srcOrd="3" destOrd="0" presId="urn:microsoft.com/office/officeart/2017/3/layout/DropPinTimeline"/>
    <dgm:cxn modelId="{D8501168-3855-B649-9B99-91F16045FFAA}" type="presParOf" srcId="{390816BF-0EB5-D644-A8AE-5A28B101DAE0}" destId="{8FB885A4-0929-A64A-A61A-7360110F1037}" srcOrd="4" destOrd="0" presId="urn:microsoft.com/office/officeart/2017/3/layout/DropPinTimeline"/>
    <dgm:cxn modelId="{7DD2F1C8-9690-054A-86B4-432F51C36314}" type="presParOf" srcId="{390816BF-0EB5-D644-A8AE-5A28B101DAE0}" destId="{B10B2ACB-5E7B-D546-B4C5-BC6C723047A9}" srcOrd="5" destOrd="0" presId="urn:microsoft.com/office/officeart/2017/3/layout/DropPinTimeline"/>
    <dgm:cxn modelId="{20D49C9E-AB5C-B84B-8E07-826276893252}" type="presParOf" srcId="{EA10A003-60E1-9645-92D7-1AA033A21289}" destId="{2B3B8027-BBEB-4A4A-940B-E9E21FDEDDFC}" srcOrd="11" destOrd="0" presId="urn:microsoft.com/office/officeart/2017/3/layout/DropPinTimeline"/>
    <dgm:cxn modelId="{71359AF4-A8E1-BE47-8010-0F9B2C6A2039}" type="presParOf" srcId="{EA10A003-60E1-9645-92D7-1AA033A21289}" destId="{FBB035C4-9A1A-E142-80EC-D67A9BC3BEFE}" srcOrd="12" destOrd="0" presId="urn:microsoft.com/office/officeart/2017/3/layout/DropPinTimeline"/>
    <dgm:cxn modelId="{7B806E72-F4B8-8745-B7F5-BDC21A73D656}" type="presParOf" srcId="{FBB035C4-9A1A-E142-80EC-D67A9BC3BEFE}" destId="{6072E207-B715-0341-BB36-DD995126A331}" srcOrd="0" destOrd="0" presId="urn:microsoft.com/office/officeart/2017/3/layout/DropPinTimeline"/>
    <dgm:cxn modelId="{7F96A676-DF62-9C4B-954C-B5DE5EFF7FAE}" type="presParOf" srcId="{FBB035C4-9A1A-E142-80EC-D67A9BC3BEFE}" destId="{45C13E69-050D-E84E-8315-542E963BD8F2}" srcOrd="1" destOrd="0" presId="urn:microsoft.com/office/officeart/2017/3/layout/DropPinTimeline"/>
    <dgm:cxn modelId="{30A613CF-F25C-9A4B-AB43-73A402659B05}" type="presParOf" srcId="{45C13E69-050D-E84E-8315-542E963BD8F2}" destId="{87C59656-087E-9146-AFAB-094D64AF9245}" srcOrd="0" destOrd="0" presId="urn:microsoft.com/office/officeart/2017/3/layout/DropPinTimeline"/>
    <dgm:cxn modelId="{EB4ED603-F53D-F74E-909E-9E22DAF5D776}" type="presParOf" srcId="{45C13E69-050D-E84E-8315-542E963BD8F2}" destId="{2B293100-677E-5449-9293-4F14E8FFA29B}" srcOrd="1" destOrd="0" presId="urn:microsoft.com/office/officeart/2017/3/layout/DropPinTimeline"/>
    <dgm:cxn modelId="{DBFE6966-3E08-3D4D-B951-F19FB0244D2E}" type="presParOf" srcId="{FBB035C4-9A1A-E142-80EC-D67A9BC3BEFE}" destId="{E337AD77-14E7-0C49-9013-A66005EAB15D}" srcOrd="2" destOrd="0" presId="urn:microsoft.com/office/officeart/2017/3/layout/DropPinTimeline"/>
    <dgm:cxn modelId="{0D28A2CD-F835-1042-B8FC-56CF22400E5D}" type="presParOf" srcId="{FBB035C4-9A1A-E142-80EC-D67A9BC3BEFE}" destId="{ACA5D0B3-CBE0-B043-B9F9-1CD51761B817}" srcOrd="3" destOrd="0" presId="urn:microsoft.com/office/officeart/2017/3/layout/DropPinTimeline"/>
    <dgm:cxn modelId="{52B94318-EC83-1F4C-B404-DEF5C20183D5}" type="presParOf" srcId="{FBB035C4-9A1A-E142-80EC-D67A9BC3BEFE}" destId="{03705186-D063-2C42-BABE-69B62AE2E290}" srcOrd="4" destOrd="0" presId="urn:microsoft.com/office/officeart/2017/3/layout/DropPinTimeline"/>
    <dgm:cxn modelId="{22DB0208-64AE-464F-8537-0D831F33C883}" type="presParOf" srcId="{FBB035C4-9A1A-E142-80EC-D67A9BC3BEFE}" destId="{B5216DB9-96AF-5645-8FA4-68C834B414E7}"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319B3-6C1E-A846-BA4E-5129253D4D09}"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E410D9D2-7A69-5242-B6E5-DD25DD40045B}">
      <dgm:prSet phldrT="[Text]" custT="1"/>
      <dgm:spPr>
        <a:solidFill>
          <a:srgbClr val="006747"/>
        </a:solidFill>
      </dgm:spPr>
      <dgm:t>
        <a:bodyPr/>
        <a:lstStyle/>
        <a:p>
          <a:r>
            <a:rPr lang="en-US" sz="1200" b="1" dirty="0">
              <a:latin typeface="Calibri" panose="020F0502020204030204" pitchFamily="34" charset="0"/>
              <a:cs typeface="Calibri" panose="020F0502020204030204" pitchFamily="34" charset="0"/>
            </a:rPr>
            <a:t>College of Behavioral and Community Sciences</a:t>
          </a:r>
        </a:p>
      </dgm:t>
    </dgm:pt>
    <dgm:pt modelId="{E1A37989-D35E-344B-9B69-A5B2E2BAD61F}" type="parTrans" cxnId="{7FED5D9B-BDFF-6446-AAFE-8485C365AB64}">
      <dgm:prSet/>
      <dgm:spPr/>
      <dgm:t>
        <a:bodyPr/>
        <a:lstStyle/>
        <a:p>
          <a:endParaRPr lang="en-US"/>
        </a:p>
      </dgm:t>
    </dgm:pt>
    <dgm:pt modelId="{E877D134-442D-0049-82B3-22DDB0AA6E50}" type="sibTrans" cxnId="{7FED5D9B-BDFF-6446-AAFE-8485C365AB64}">
      <dgm:prSet/>
      <dgm:spPr/>
      <dgm:t>
        <a:bodyPr/>
        <a:lstStyle/>
        <a:p>
          <a:endParaRPr lang="en-US"/>
        </a:p>
      </dgm:t>
    </dgm:pt>
    <dgm:pt modelId="{1A2B2B94-FE55-484A-8463-0D14A1E3DEA5}">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Child &amp; Family Studies</a:t>
          </a:r>
        </a:p>
      </dgm:t>
    </dgm:pt>
    <dgm:pt modelId="{FD8AD92A-55BE-6B48-A30F-E50BF9F5DAFA}" type="parTrans" cxnId="{9FDE4882-44C0-1949-A141-5971E25CFBAC}">
      <dgm:prSet/>
      <dgm:spPr>
        <a:solidFill>
          <a:srgbClr val="CFC493"/>
        </a:solidFill>
      </dgm:spPr>
      <dgm:t>
        <a:bodyPr/>
        <a:lstStyle/>
        <a:p>
          <a:endParaRPr lang="en-US"/>
        </a:p>
      </dgm:t>
    </dgm:pt>
    <dgm:pt modelId="{371608F0-31B4-7242-BAF2-05DE23798840}" type="sibTrans" cxnId="{9FDE4882-44C0-1949-A141-5971E25CFBAC}">
      <dgm:prSet/>
      <dgm:spPr/>
      <dgm:t>
        <a:bodyPr/>
        <a:lstStyle/>
        <a:p>
          <a:endParaRPr lang="en-US"/>
        </a:p>
      </dgm:t>
    </dgm:pt>
    <dgm:pt modelId="{2BEE31CE-FC07-D247-B855-124D6B467992}">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Communication Sciences &amp; Disorders</a:t>
          </a:r>
        </a:p>
      </dgm:t>
    </dgm:pt>
    <dgm:pt modelId="{8324A454-225C-4942-8445-904748A3C62A}" type="parTrans" cxnId="{7E69EF35-1050-734C-9C0C-B122B5ACC53B}">
      <dgm:prSet/>
      <dgm:spPr>
        <a:solidFill>
          <a:srgbClr val="CFC493"/>
        </a:solidFill>
      </dgm:spPr>
      <dgm:t>
        <a:bodyPr/>
        <a:lstStyle/>
        <a:p>
          <a:endParaRPr lang="en-US"/>
        </a:p>
      </dgm:t>
    </dgm:pt>
    <dgm:pt modelId="{BD17EB56-6C29-EF48-9D90-4E3BE4F7D7BD}" type="sibTrans" cxnId="{7E69EF35-1050-734C-9C0C-B122B5ACC53B}">
      <dgm:prSet/>
      <dgm:spPr/>
      <dgm:t>
        <a:bodyPr/>
        <a:lstStyle/>
        <a:p>
          <a:endParaRPr lang="en-US"/>
        </a:p>
      </dgm:t>
    </dgm:pt>
    <dgm:pt modelId="{8724AC1B-F01C-0944-B05C-40A543EA35A9}">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Criminology</a:t>
          </a:r>
        </a:p>
      </dgm:t>
    </dgm:pt>
    <dgm:pt modelId="{17412764-0AD4-4E40-BDC9-B68AFD22EC7D}" type="parTrans" cxnId="{D7E051E9-DC05-4442-96CD-EEEBEEDEE81A}">
      <dgm:prSet/>
      <dgm:spPr>
        <a:solidFill>
          <a:srgbClr val="CFC493"/>
        </a:solidFill>
      </dgm:spPr>
      <dgm:t>
        <a:bodyPr/>
        <a:lstStyle/>
        <a:p>
          <a:endParaRPr lang="en-US"/>
        </a:p>
      </dgm:t>
    </dgm:pt>
    <dgm:pt modelId="{3E716397-1AFC-A44F-89E6-019EEB1B6715}" type="sibTrans" cxnId="{D7E051E9-DC05-4442-96CD-EEEBEEDEE81A}">
      <dgm:prSet/>
      <dgm:spPr/>
      <dgm:t>
        <a:bodyPr/>
        <a:lstStyle/>
        <a:p>
          <a:endParaRPr lang="en-US"/>
        </a:p>
      </dgm:t>
    </dgm:pt>
    <dgm:pt modelId="{A8AF7D2E-88B8-BC43-AA2A-4B4DC2BA5FF0}">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Louis de La Parte </a:t>
          </a:r>
        </a:p>
        <a:p>
          <a:r>
            <a:rPr lang="en-US" sz="1200" dirty="0">
              <a:latin typeface="Calibri" panose="020F0502020204030204" pitchFamily="34" charset="0"/>
              <a:cs typeface="Calibri" panose="020F0502020204030204" pitchFamily="34" charset="0"/>
            </a:rPr>
            <a:t>Florida Mental Health Institute (FMHI)</a:t>
          </a:r>
        </a:p>
      </dgm:t>
    </dgm:pt>
    <dgm:pt modelId="{819B1A87-7BF3-A54D-ABEB-FAB006B975AA}" type="parTrans" cxnId="{C10ABF31-857B-4A42-A23A-1C9D0435732F}">
      <dgm:prSet/>
      <dgm:spPr>
        <a:solidFill>
          <a:srgbClr val="CFC493"/>
        </a:solidFill>
      </dgm:spPr>
      <dgm:t>
        <a:bodyPr/>
        <a:lstStyle/>
        <a:p>
          <a:endParaRPr lang="en-US"/>
        </a:p>
      </dgm:t>
    </dgm:pt>
    <dgm:pt modelId="{E97D7472-F40D-6F4A-8041-FEAF01E079F3}" type="sibTrans" cxnId="{C10ABF31-857B-4A42-A23A-1C9D0435732F}">
      <dgm:prSet/>
      <dgm:spPr/>
      <dgm:t>
        <a:bodyPr/>
        <a:lstStyle/>
        <a:p>
          <a:endParaRPr lang="en-US"/>
        </a:p>
      </dgm:t>
    </dgm:pt>
    <dgm:pt modelId="{8923AB6E-AA45-BE48-83CE-9E6C98DBBA6F}">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Mental Health Law &amp; Policy</a:t>
          </a:r>
        </a:p>
      </dgm:t>
    </dgm:pt>
    <dgm:pt modelId="{BFB2AD76-F2B6-EE4E-808F-708183D43F89}" type="parTrans" cxnId="{29CA79F2-CDD5-7449-B7DB-712A67EA5337}">
      <dgm:prSet/>
      <dgm:spPr>
        <a:solidFill>
          <a:srgbClr val="CFC493"/>
        </a:solidFill>
      </dgm:spPr>
      <dgm:t>
        <a:bodyPr/>
        <a:lstStyle/>
        <a:p>
          <a:endParaRPr lang="en-US"/>
        </a:p>
      </dgm:t>
    </dgm:pt>
    <dgm:pt modelId="{BEF3833B-464B-C14F-9389-AFB63A5F21B7}" type="sibTrans" cxnId="{29CA79F2-CDD5-7449-B7DB-712A67EA5337}">
      <dgm:prSet/>
      <dgm:spPr/>
      <dgm:t>
        <a:bodyPr/>
        <a:lstStyle/>
        <a:p>
          <a:endParaRPr lang="en-US"/>
        </a:p>
      </dgm:t>
    </dgm:pt>
    <dgm:pt modelId="{50704D19-FA97-BB4A-8937-06E62DD68D8B}">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School of Aging Studies</a:t>
          </a:r>
        </a:p>
      </dgm:t>
    </dgm:pt>
    <dgm:pt modelId="{B76F69A2-05A6-2942-8971-A42B865CC210}" type="parTrans" cxnId="{FBF9B61F-9849-3546-A038-41AD8327FA2B}">
      <dgm:prSet/>
      <dgm:spPr>
        <a:solidFill>
          <a:srgbClr val="CFC493"/>
        </a:solidFill>
      </dgm:spPr>
      <dgm:t>
        <a:bodyPr/>
        <a:lstStyle/>
        <a:p>
          <a:endParaRPr lang="en-US"/>
        </a:p>
      </dgm:t>
    </dgm:pt>
    <dgm:pt modelId="{D3AD0EA2-D311-7D43-85FD-7EE736C2D2A8}" type="sibTrans" cxnId="{FBF9B61F-9849-3546-A038-41AD8327FA2B}">
      <dgm:prSet/>
      <dgm:spPr/>
      <dgm:t>
        <a:bodyPr/>
        <a:lstStyle/>
        <a:p>
          <a:endParaRPr lang="en-US"/>
        </a:p>
      </dgm:t>
    </dgm:pt>
    <dgm:pt modelId="{C91918A8-71E2-6140-98CC-EDE3CC29B7C7}">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School of Social Work</a:t>
          </a:r>
        </a:p>
      </dgm:t>
    </dgm:pt>
    <dgm:pt modelId="{4491AF42-9828-464C-BF44-D08A969479C1}" type="parTrans" cxnId="{0433C1FD-F5DC-064A-A5F4-6581CA73F122}">
      <dgm:prSet/>
      <dgm:spPr>
        <a:solidFill>
          <a:srgbClr val="CFC493"/>
        </a:solidFill>
      </dgm:spPr>
      <dgm:t>
        <a:bodyPr/>
        <a:lstStyle/>
        <a:p>
          <a:endParaRPr lang="en-US"/>
        </a:p>
      </dgm:t>
    </dgm:pt>
    <dgm:pt modelId="{025B4252-9BC8-7043-8D09-B76ADBF511DD}" type="sibTrans" cxnId="{0433C1FD-F5DC-064A-A5F4-6581CA73F122}">
      <dgm:prSet/>
      <dgm:spPr/>
      <dgm:t>
        <a:bodyPr/>
        <a:lstStyle/>
        <a:p>
          <a:endParaRPr lang="en-US"/>
        </a:p>
      </dgm:t>
    </dgm:pt>
    <dgm:pt modelId="{A27B2471-CA1E-D842-AC85-68902A9C544A}" type="pres">
      <dgm:prSet presAssocID="{147319B3-6C1E-A846-BA4E-5129253D4D09}" presName="cycle" presStyleCnt="0">
        <dgm:presLayoutVars>
          <dgm:chMax val="1"/>
          <dgm:dir/>
          <dgm:animLvl val="ctr"/>
          <dgm:resizeHandles val="exact"/>
        </dgm:presLayoutVars>
      </dgm:prSet>
      <dgm:spPr/>
    </dgm:pt>
    <dgm:pt modelId="{92F33FA9-1E49-9D40-A248-FAFFCBCD47AD}" type="pres">
      <dgm:prSet presAssocID="{E410D9D2-7A69-5242-B6E5-DD25DD40045B}" presName="centerShape" presStyleLbl="node0" presStyleIdx="0" presStyleCnt="1" custScaleX="108914"/>
      <dgm:spPr/>
    </dgm:pt>
    <dgm:pt modelId="{C2BC2DCC-7917-E44E-ABDE-ECF96491DD04}" type="pres">
      <dgm:prSet presAssocID="{FD8AD92A-55BE-6B48-A30F-E50BF9F5DAFA}" presName="parTrans" presStyleLbl="bgSibTrans2D1" presStyleIdx="0" presStyleCnt="7"/>
      <dgm:spPr/>
    </dgm:pt>
    <dgm:pt modelId="{08B1C783-4F99-2B40-BE9C-9AF974CF61F5}" type="pres">
      <dgm:prSet presAssocID="{1A2B2B94-FE55-484A-8463-0D14A1E3DEA5}" presName="node" presStyleLbl="node1" presStyleIdx="0" presStyleCnt="7" custScaleX="108914">
        <dgm:presLayoutVars>
          <dgm:bulletEnabled val="1"/>
        </dgm:presLayoutVars>
      </dgm:prSet>
      <dgm:spPr/>
    </dgm:pt>
    <dgm:pt modelId="{A9260739-7165-914D-B54D-075CBEA41043}" type="pres">
      <dgm:prSet presAssocID="{8324A454-225C-4942-8445-904748A3C62A}" presName="parTrans" presStyleLbl="bgSibTrans2D1" presStyleIdx="1" presStyleCnt="7"/>
      <dgm:spPr/>
    </dgm:pt>
    <dgm:pt modelId="{65301331-4B3D-C24C-8143-C2EBD517CA51}" type="pres">
      <dgm:prSet presAssocID="{2BEE31CE-FC07-D247-B855-124D6B467992}" presName="node" presStyleLbl="node1" presStyleIdx="1" presStyleCnt="7" custScaleX="108914">
        <dgm:presLayoutVars>
          <dgm:bulletEnabled val="1"/>
        </dgm:presLayoutVars>
      </dgm:prSet>
      <dgm:spPr/>
    </dgm:pt>
    <dgm:pt modelId="{A800F2E3-2F01-044C-99B6-ECC514C46CCC}" type="pres">
      <dgm:prSet presAssocID="{17412764-0AD4-4E40-BDC9-B68AFD22EC7D}" presName="parTrans" presStyleLbl="bgSibTrans2D1" presStyleIdx="2" presStyleCnt="7"/>
      <dgm:spPr/>
    </dgm:pt>
    <dgm:pt modelId="{0F988E32-93DF-184D-87F5-D3A13DECCDAC}" type="pres">
      <dgm:prSet presAssocID="{8724AC1B-F01C-0944-B05C-40A543EA35A9}" presName="node" presStyleLbl="node1" presStyleIdx="2" presStyleCnt="7" custScaleX="108914">
        <dgm:presLayoutVars>
          <dgm:bulletEnabled val="1"/>
        </dgm:presLayoutVars>
      </dgm:prSet>
      <dgm:spPr/>
    </dgm:pt>
    <dgm:pt modelId="{6A6C7ED9-9321-1843-BF42-5CF92FDA5DEA}" type="pres">
      <dgm:prSet presAssocID="{BFB2AD76-F2B6-EE4E-808F-708183D43F89}" presName="parTrans" presStyleLbl="bgSibTrans2D1" presStyleIdx="3" presStyleCnt="7"/>
      <dgm:spPr/>
    </dgm:pt>
    <dgm:pt modelId="{F3D52F10-F386-894A-9295-E33EEC79FCB6}" type="pres">
      <dgm:prSet presAssocID="{8923AB6E-AA45-BE48-83CE-9E6C98DBBA6F}" presName="node" presStyleLbl="node1" presStyleIdx="3" presStyleCnt="7" custScaleX="108914">
        <dgm:presLayoutVars>
          <dgm:bulletEnabled val="1"/>
        </dgm:presLayoutVars>
      </dgm:prSet>
      <dgm:spPr/>
    </dgm:pt>
    <dgm:pt modelId="{12FE6A2A-28C5-CB47-997C-FB9857E50774}" type="pres">
      <dgm:prSet presAssocID="{B76F69A2-05A6-2942-8971-A42B865CC210}" presName="parTrans" presStyleLbl="bgSibTrans2D1" presStyleIdx="4" presStyleCnt="7"/>
      <dgm:spPr/>
    </dgm:pt>
    <dgm:pt modelId="{AC5CEF16-CB63-F740-B211-9457C6BF5E43}" type="pres">
      <dgm:prSet presAssocID="{50704D19-FA97-BB4A-8937-06E62DD68D8B}" presName="node" presStyleLbl="node1" presStyleIdx="4" presStyleCnt="7" custScaleX="108914">
        <dgm:presLayoutVars>
          <dgm:bulletEnabled val="1"/>
        </dgm:presLayoutVars>
      </dgm:prSet>
      <dgm:spPr/>
    </dgm:pt>
    <dgm:pt modelId="{A742B18B-C51E-3244-B7A7-2A9A35DD8636}" type="pres">
      <dgm:prSet presAssocID="{4491AF42-9828-464C-BF44-D08A969479C1}" presName="parTrans" presStyleLbl="bgSibTrans2D1" presStyleIdx="5" presStyleCnt="7"/>
      <dgm:spPr/>
    </dgm:pt>
    <dgm:pt modelId="{57FBD33B-2A30-C046-8358-E55372F7FB09}" type="pres">
      <dgm:prSet presAssocID="{C91918A8-71E2-6140-98CC-EDE3CC29B7C7}" presName="node" presStyleLbl="node1" presStyleIdx="5" presStyleCnt="7" custScaleX="108914">
        <dgm:presLayoutVars>
          <dgm:bulletEnabled val="1"/>
        </dgm:presLayoutVars>
      </dgm:prSet>
      <dgm:spPr/>
    </dgm:pt>
    <dgm:pt modelId="{A6D91417-7DCD-794A-81E4-AC5BD02E6CE1}" type="pres">
      <dgm:prSet presAssocID="{819B1A87-7BF3-A54D-ABEB-FAB006B975AA}" presName="parTrans" presStyleLbl="bgSibTrans2D1" presStyleIdx="6" presStyleCnt="7"/>
      <dgm:spPr/>
    </dgm:pt>
    <dgm:pt modelId="{87FF433A-2BC7-B144-B291-7A1AFB7F2378}" type="pres">
      <dgm:prSet presAssocID="{A8AF7D2E-88B8-BC43-AA2A-4B4DC2BA5FF0}" presName="node" presStyleLbl="node1" presStyleIdx="6" presStyleCnt="7" custScaleX="125170">
        <dgm:presLayoutVars>
          <dgm:bulletEnabled val="1"/>
        </dgm:presLayoutVars>
      </dgm:prSet>
      <dgm:spPr/>
    </dgm:pt>
  </dgm:ptLst>
  <dgm:cxnLst>
    <dgm:cxn modelId="{5AB91E0C-AAE0-5540-BDB3-6410857AAB63}" type="presOf" srcId="{147319B3-6C1E-A846-BA4E-5129253D4D09}" destId="{A27B2471-CA1E-D842-AC85-68902A9C544A}" srcOrd="0" destOrd="0" presId="urn:microsoft.com/office/officeart/2005/8/layout/radial4"/>
    <dgm:cxn modelId="{D51EB314-28F6-2D43-92FA-327770B3C353}" type="presOf" srcId="{BFB2AD76-F2B6-EE4E-808F-708183D43F89}" destId="{6A6C7ED9-9321-1843-BF42-5CF92FDA5DEA}" srcOrd="0" destOrd="0" presId="urn:microsoft.com/office/officeart/2005/8/layout/radial4"/>
    <dgm:cxn modelId="{08853718-0E8F-454A-A560-7DE4D11E1614}" type="presOf" srcId="{1A2B2B94-FE55-484A-8463-0D14A1E3DEA5}" destId="{08B1C783-4F99-2B40-BE9C-9AF974CF61F5}" srcOrd="0" destOrd="0" presId="urn:microsoft.com/office/officeart/2005/8/layout/radial4"/>
    <dgm:cxn modelId="{FBF9B61F-9849-3546-A038-41AD8327FA2B}" srcId="{E410D9D2-7A69-5242-B6E5-DD25DD40045B}" destId="{50704D19-FA97-BB4A-8937-06E62DD68D8B}" srcOrd="4" destOrd="0" parTransId="{B76F69A2-05A6-2942-8971-A42B865CC210}" sibTransId="{D3AD0EA2-D311-7D43-85FD-7EE736C2D2A8}"/>
    <dgm:cxn modelId="{A8704120-9109-2747-AAC8-B0E1DD2DD960}" type="presOf" srcId="{E410D9D2-7A69-5242-B6E5-DD25DD40045B}" destId="{92F33FA9-1E49-9D40-A248-FAFFCBCD47AD}" srcOrd="0" destOrd="0" presId="urn:microsoft.com/office/officeart/2005/8/layout/radial4"/>
    <dgm:cxn modelId="{C10ABF31-857B-4A42-A23A-1C9D0435732F}" srcId="{E410D9D2-7A69-5242-B6E5-DD25DD40045B}" destId="{A8AF7D2E-88B8-BC43-AA2A-4B4DC2BA5FF0}" srcOrd="6" destOrd="0" parTransId="{819B1A87-7BF3-A54D-ABEB-FAB006B975AA}" sibTransId="{E97D7472-F40D-6F4A-8041-FEAF01E079F3}"/>
    <dgm:cxn modelId="{7E69EF35-1050-734C-9C0C-B122B5ACC53B}" srcId="{E410D9D2-7A69-5242-B6E5-DD25DD40045B}" destId="{2BEE31CE-FC07-D247-B855-124D6B467992}" srcOrd="1" destOrd="0" parTransId="{8324A454-225C-4942-8445-904748A3C62A}" sibTransId="{BD17EB56-6C29-EF48-9D90-4E3BE4F7D7BD}"/>
    <dgm:cxn modelId="{E4C06D43-B664-2343-ABE6-A6F2196B6397}" type="presOf" srcId="{819B1A87-7BF3-A54D-ABEB-FAB006B975AA}" destId="{A6D91417-7DCD-794A-81E4-AC5BD02E6CE1}" srcOrd="0" destOrd="0" presId="urn:microsoft.com/office/officeart/2005/8/layout/radial4"/>
    <dgm:cxn modelId="{22408365-75AF-9F43-8BA2-26DEDF14A6E8}" type="presOf" srcId="{C91918A8-71E2-6140-98CC-EDE3CC29B7C7}" destId="{57FBD33B-2A30-C046-8358-E55372F7FB09}" srcOrd="0" destOrd="0" presId="urn:microsoft.com/office/officeart/2005/8/layout/radial4"/>
    <dgm:cxn modelId="{4B6FD348-269B-154E-B8FD-2ABB46F6A369}" type="presOf" srcId="{A8AF7D2E-88B8-BC43-AA2A-4B4DC2BA5FF0}" destId="{87FF433A-2BC7-B144-B291-7A1AFB7F2378}" srcOrd="0" destOrd="0" presId="urn:microsoft.com/office/officeart/2005/8/layout/radial4"/>
    <dgm:cxn modelId="{9FDE4882-44C0-1949-A141-5971E25CFBAC}" srcId="{E410D9D2-7A69-5242-B6E5-DD25DD40045B}" destId="{1A2B2B94-FE55-484A-8463-0D14A1E3DEA5}" srcOrd="0" destOrd="0" parTransId="{FD8AD92A-55BE-6B48-A30F-E50BF9F5DAFA}" sibTransId="{371608F0-31B4-7242-BAF2-05DE23798840}"/>
    <dgm:cxn modelId="{7FED5D9B-BDFF-6446-AAFE-8485C365AB64}" srcId="{147319B3-6C1E-A846-BA4E-5129253D4D09}" destId="{E410D9D2-7A69-5242-B6E5-DD25DD40045B}" srcOrd="0" destOrd="0" parTransId="{E1A37989-D35E-344B-9B69-A5B2E2BAD61F}" sibTransId="{E877D134-442D-0049-82B3-22DDB0AA6E50}"/>
    <dgm:cxn modelId="{24D0F9B7-DB84-C249-84F5-55E27DC5C1F5}" type="presOf" srcId="{4491AF42-9828-464C-BF44-D08A969479C1}" destId="{A742B18B-C51E-3244-B7A7-2A9A35DD8636}" srcOrd="0" destOrd="0" presId="urn:microsoft.com/office/officeart/2005/8/layout/radial4"/>
    <dgm:cxn modelId="{C025B0C3-B8ED-CB4E-84B6-D91449D1FF04}" type="presOf" srcId="{8324A454-225C-4942-8445-904748A3C62A}" destId="{A9260739-7165-914D-B54D-075CBEA41043}" srcOrd="0" destOrd="0" presId="urn:microsoft.com/office/officeart/2005/8/layout/radial4"/>
    <dgm:cxn modelId="{0F9091CD-CF1F-3945-8053-95DDCE270F30}" type="presOf" srcId="{2BEE31CE-FC07-D247-B855-124D6B467992}" destId="{65301331-4B3D-C24C-8143-C2EBD517CA51}" srcOrd="0" destOrd="0" presId="urn:microsoft.com/office/officeart/2005/8/layout/radial4"/>
    <dgm:cxn modelId="{8D1E01D1-A19E-964E-A7AB-C91E1C825F55}" type="presOf" srcId="{50704D19-FA97-BB4A-8937-06E62DD68D8B}" destId="{AC5CEF16-CB63-F740-B211-9457C6BF5E43}" srcOrd="0" destOrd="0" presId="urn:microsoft.com/office/officeart/2005/8/layout/radial4"/>
    <dgm:cxn modelId="{C2D928D5-DBA4-2A48-855B-999F8B93B599}" type="presOf" srcId="{B76F69A2-05A6-2942-8971-A42B865CC210}" destId="{12FE6A2A-28C5-CB47-997C-FB9857E50774}" srcOrd="0" destOrd="0" presId="urn:microsoft.com/office/officeart/2005/8/layout/radial4"/>
    <dgm:cxn modelId="{509E62DC-5084-5040-9F1A-780F7E023FBF}" type="presOf" srcId="{FD8AD92A-55BE-6B48-A30F-E50BF9F5DAFA}" destId="{C2BC2DCC-7917-E44E-ABDE-ECF96491DD04}" srcOrd="0" destOrd="0" presId="urn:microsoft.com/office/officeart/2005/8/layout/radial4"/>
    <dgm:cxn modelId="{ABDE2BE8-34F8-8C4D-BF72-AB7A466BBA3D}" type="presOf" srcId="{17412764-0AD4-4E40-BDC9-B68AFD22EC7D}" destId="{A800F2E3-2F01-044C-99B6-ECC514C46CCC}" srcOrd="0" destOrd="0" presId="urn:microsoft.com/office/officeart/2005/8/layout/radial4"/>
    <dgm:cxn modelId="{D7E051E9-DC05-4442-96CD-EEEBEEDEE81A}" srcId="{E410D9D2-7A69-5242-B6E5-DD25DD40045B}" destId="{8724AC1B-F01C-0944-B05C-40A543EA35A9}" srcOrd="2" destOrd="0" parTransId="{17412764-0AD4-4E40-BDC9-B68AFD22EC7D}" sibTransId="{3E716397-1AFC-A44F-89E6-019EEB1B6715}"/>
    <dgm:cxn modelId="{29CA79F2-CDD5-7449-B7DB-712A67EA5337}" srcId="{E410D9D2-7A69-5242-B6E5-DD25DD40045B}" destId="{8923AB6E-AA45-BE48-83CE-9E6C98DBBA6F}" srcOrd="3" destOrd="0" parTransId="{BFB2AD76-F2B6-EE4E-808F-708183D43F89}" sibTransId="{BEF3833B-464B-C14F-9389-AFB63A5F21B7}"/>
    <dgm:cxn modelId="{8B4013F3-4429-774D-A673-AB83DA1B07FC}" type="presOf" srcId="{8724AC1B-F01C-0944-B05C-40A543EA35A9}" destId="{0F988E32-93DF-184D-87F5-D3A13DECCDAC}" srcOrd="0" destOrd="0" presId="urn:microsoft.com/office/officeart/2005/8/layout/radial4"/>
    <dgm:cxn modelId="{0433C1FD-F5DC-064A-A5F4-6581CA73F122}" srcId="{E410D9D2-7A69-5242-B6E5-DD25DD40045B}" destId="{C91918A8-71E2-6140-98CC-EDE3CC29B7C7}" srcOrd="5" destOrd="0" parTransId="{4491AF42-9828-464C-BF44-D08A969479C1}" sibTransId="{025B4252-9BC8-7043-8D09-B76ADBF511DD}"/>
    <dgm:cxn modelId="{62B68BFE-FA0B-944C-A989-71DEE350C266}" type="presOf" srcId="{8923AB6E-AA45-BE48-83CE-9E6C98DBBA6F}" destId="{F3D52F10-F386-894A-9295-E33EEC79FCB6}" srcOrd="0" destOrd="0" presId="urn:microsoft.com/office/officeart/2005/8/layout/radial4"/>
    <dgm:cxn modelId="{092D6A24-62C9-C241-A217-810AC2F2D703}" type="presParOf" srcId="{A27B2471-CA1E-D842-AC85-68902A9C544A}" destId="{92F33FA9-1E49-9D40-A248-FAFFCBCD47AD}" srcOrd="0" destOrd="0" presId="urn:microsoft.com/office/officeart/2005/8/layout/radial4"/>
    <dgm:cxn modelId="{EE949D00-1625-9842-AEDE-A5FD25699F6C}" type="presParOf" srcId="{A27B2471-CA1E-D842-AC85-68902A9C544A}" destId="{C2BC2DCC-7917-E44E-ABDE-ECF96491DD04}" srcOrd="1" destOrd="0" presId="urn:microsoft.com/office/officeart/2005/8/layout/radial4"/>
    <dgm:cxn modelId="{8DCDC0C7-B61D-CE4B-8CC7-2D0416CB4275}" type="presParOf" srcId="{A27B2471-CA1E-D842-AC85-68902A9C544A}" destId="{08B1C783-4F99-2B40-BE9C-9AF974CF61F5}" srcOrd="2" destOrd="0" presId="urn:microsoft.com/office/officeart/2005/8/layout/radial4"/>
    <dgm:cxn modelId="{CD4806FB-8522-6A41-B2B8-407B5F96E930}" type="presParOf" srcId="{A27B2471-CA1E-D842-AC85-68902A9C544A}" destId="{A9260739-7165-914D-B54D-075CBEA41043}" srcOrd="3" destOrd="0" presId="urn:microsoft.com/office/officeart/2005/8/layout/radial4"/>
    <dgm:cxn modelId="{E3668E1A-827E-0B48-899D-F54250E6FC42}" type="presParOf" srcId="{A27B2471-CA1E-D842-AC85-68902A9C544A}" destId="{65301331-4B3D-C24C-8143-C2EBD517CA51}" srcOrd="4" destOrd="0" presId="urn:microsoft.com/office/officeart/2005/8/layout/radial4"/>
    <dgm:cxn modelId="{0FABBDFD-B2D3-1748-8158-1B14AB885902}" type="presParOf" srcId="{A27B2471-CA1E-D842-AC85-68902A9C544A}" destId="{A800F2E3-2F01-044C-99B6-ECC514C46CCC}" srcOrd="5" destOrd="0" presId="urn:microsoft.com/office/officeart/2005/8/layout/radial4"/>
    <dgm:cxn modelId="{30CBC326-9DB6-6041-AD9C-34D5D510A4BB}" type="presParOf" srcId="{A27B2471-CA1E-D842-AC85-68902A9C544A}" destId="{0F988E32-93DF-184D-87F5-D3A13DECCDAC}" srcOrd="6" destOrd="0" presId="urn:microsoft.com/office/officeart/2005/8/layout/radial4"/>
    <dgm:cxn modelId="{2AFCC7EE-ADD0-7846-8F50-885214549FDC}" type="presParOf" srcId="{A27B2471-CA1E-D842-AC85-68902A9C544A}" destId="{6A6C7ED9-9321-1843-BF42-5CF92FDA5DEA}" srcOrd="7" destOrd="0" presId="urn:microsoft.com/office/officeart/2005/8/layout/radial4"/>
    <dgm:cxn modelId="{23F84C4C-0849-A74D-BFBD-C59D89C2C6BE}" type="presParOf" srcId="{A27B2471-CA1E-D842-AC85-68902A9C544A}" destId="{F3D52F10-F386-894A-9295-E33EEC79FCB6}" srcOrd="8" destOrd="0" presId="urn:microsoft.com/office/officeart/2005/8/layout/radial4"/>
    <dgm:cxn modelId="{5F7637D1-A236-4B4E-8C8F-9B3B5FCB4CC5}" type="presParOf" srcId="{A27B2471-CA1E-D842-AC85-68902A9C544A}" destId="{12FE6A2A-28C5-CB47-997C-FB9857E50774}" srcOrd="9" destOrd="0" presId="urn:microsoft.com/office/officeart/2005/8/layout/radial4"/>
    <dgm:cxn modelId="{DEBE3E6E-3522-CC43-9602-C926CFBC156F}" type="presParOf" srcId="{A27B2471-CA1E-D842-AC85-68902A9C544A}" destId="{AC5CEF16-CB63-F740-B211-9457C6BF5E43}" srcOrd="10" destOrd="0" presId="urn:microsoft.com/office/officeart/2005/8/layout/radial4"/>
    <dgm:cxn modelId="{88031956-B43F-BB46-AA63-0ABD352F2522}" type="presParOf" srcId="{A27B2471-CA1E-D842-AC85-68902A9C544A}" destId="{A742B18B-C51E-3244-B7A7-2A9A35DD8636}" srcOrd="11" destOrd="0" presId="urn:microsoft.com/office/officeart/2005/8/layout/radial4"/>
    <dgm:cxn modelId="{5BA43015-49D7-8147-8CBF-319401B98D08}" type="presParOf" srcId="{A27B2471-CA1E-D842-AC85-68902A9C544A}" destId="{57FBD33B-2A30-C046-8358-E55372F7FB09}" srcOrd="12" destOrd="0" presId="urn:microsoft.com/office/officeart/2005/8/layout/radial4"/>
    <dgm:cxn modelId="{D2C81BBC-3F10-DC4C-9C74-13E487D71324}" type="presParOf" srcId="{A27B2471-CA1E-D842-AC85-68902A9C544A}" destId="{A6D91417-7DCD-794A-81E4-AC5BD02E6CE1}" srcOrd="13" destOrd="0" presId="urn:microsoft.com/office/officeart/2005/8/layout/radial4"/>
    <dgm:cxn modelId="{3999C087-3B89-D14E-BE8B-35B8AC33E964}" type="presParOf" srcId="{A27B2471-CA1E-D842-AC85-68902A9C544A}" destId="{87FF433A-2BC7-B144-B291-7A1AFB7F2378}"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90D03-580E-4407-B527-F3F6D3A696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0F11A4-0816-49D7-915C-0C093B830816}">
      <dgm:prSet custT="1"/>
      <dgm:spPr>
        <a:solidFill>
          <a:srgbClr val="006747"/>
        </a:solidFill>
      </dgm:spPr>
      <dgm:t>
        <a:bodyPr/>
        <a:lstStyle/>
        <a:p>
          <a:r>
            <a:rPr lang="en-US" sz="1400" dirty="0"/>
            <a:t>Center for Child Welfare</a:t>
          </a:r>
        </a:p>
      </dgm:t>
    </dgm:pt>
    <dgm:pt modelId="{E50F137D-5EB6-4527-A3AF-D3ABD5F00429}" type="parTrans" cxnId="{5E5DA87C-494F-435C-94C2-371610ACBB6A}">
      <dgm:prSet/>
      <dgm:spPr/>
      <dgm:t>
        <a:bodyPr/>
        <a:lstStyle/>
        <a:p>
          <a:endParaRPr lang="en-US"/>
        </a:p>
      </dgm:t>
    </dgm:pt>
    <dgm:pt modelId="{C94095EE-7165-43E2-8AE0-FA049F169E1D}" type="sibTrans" cxnId="{5E5DA87C-494F-435C-94C2-371610ACBB6A}">
      <dgm:prSet/>
      <dgm:spPr/>
      <dgm:t>
        <a:bodyPr/>
        <a:lstStyle/>
        <a:p>
          <a:endParaRPr lang="en-US"/>
        </a:p>
      </dgm:t>
    </dgm:pt>
    <dgm:pt modelId="{C4AAD1CC-6CE5-4FAD-82D8-5E134DE770C2}">
      <dgm:prSet custT="1"/>
      <dgm:spPr>
        <a:solidFill>
          <a:srgbClr val="006747"/>
        </a:solidFill>
      </dgm:spPr>
      <dgm:t>
        <a:bodyPr/>
        <a:lstStyle/>
        <a:p>
          <a:r>
            <a:rPr lang="en-US" sz="1400" dirty="0"/>
            <a:t>Policy and Services Research Data Center (PSRDC)</a:t>
          </a:r>
        </a:p>
      </dgm:t>
    </dgm:pt>
    <dgm:pt modelId="{984FE5A7-F93B-48A2-A00A-E29D7E132FF8}" type="parTrans" cxnId="{DA3CF48E-E52D-41EA-A3CA-43FDC29B1660}">
      <dgm:prSet/>
      <dgm:spPr/>
      <dgm:t>
        <a:bodyPr/>
        <a:lstStyle/>
        <a:p>
          <a:endParaRPr lang="en-US"/>
        </a:p>
      </dgm:t>
    </dgm:pt>
    <dgm:pt modelId="{B088A0A2-7255-4186-AB39-8653682D6DA7}" type="sibTrans" cxnId="{DA3CF48E-E52D-41EA-A3CA-43FDC29B1660}">
      <dgm:prSet/>
      <dgm:spPr/>
      <dgm:t>
        <a:bodyPr/>
        <a:lstStyle/>
        <a:p>
          <a:endParaRPr lang="en-US"/>
        </a:p>
      </dgm:t>
    </dgm:pt>
    <dgm:pt modelId="{D78AC9DA-14B2-425F-9A26-8CB6B33F2082}">
      <dgm:prSet custT="1"/>
      <dgm:spPr>
        <a:solidFill>
          <a:srgbClr val="006747"/>
        </a:solidFill>
      </dgm:spPr>
      <dgm:t>
        <a:bodyPr/>
        <a:lstStyle/>
        <a:p>
          <a:r>
            <a:rPr lang="en-US" sz="1400" dirty="0"/>
            <a:t>Baker Act Reporting Center</a:t>
          </a:r>
        </a:p>
      </dgm:t>
    </dgm:pt>
    <dgm:pt modelId="{AC44AD75-22E9-4316-85DF-2A0E35FD3A3E}" type="parTrans" cxnId="{63752ADC-197C-4C6B-A93D-8C9F20180D17}">
      <dgm:prSet/>
      <dgm:spPr/>
      <dgm:t>
        <a:bodyPr/>
        <a:lstStyle/>
        <a:p>
          <a:endParaRPr lang="en-US"/>
        </a:p>
      </dgm:t>
    </dgm:pt>
    <dgm:pt modelId="{A27F1774-2B15-4292-A96B-8385E83A9E30}" type="sibTrans" cxnId="{63752ADC-197C-4C6B-A93D-8C9F20180D17}">
      <dgm:prSet/>
      <dgm:spPr/>
      <dgm:t>
        <a:bodyPr/>
        <a:lstStyle/>
        <a:p>
          <a:endParaRPr lang="en-US"/>
        </a:p>
      </dgm:t>
    </dgm:pt>
    <dgm:pt modelId="{F8092DE4-7579-4299-B0E7-E27B0ECCA879}">
      <dgm:prSet custT="1"/>
      <dgm:spPr>
        <a:solidFill>
          <a:srgbClr val="006747"/>
        </a:solidFill>
      </dgm:spPr>
      <dgm:t>
        <a:bodyPr/>
        <a:lstStyle/>
        <a:p>
          <a:r>
            <a:rPr lang="en-US" sz="1400" dirty="0"/>
            <a:t>Criminal Justice Mental Health &amp; Substance Abuse Technical Assistance Center (CJMHSA TAC)</a:t>
          </a:r>
        </a:p>
      </dgm:t>
    </dgm:pt>
    <dgm:pt modelId="{1D6BD224-5B13-418C-8125-626CD5F7AA38}" type="parTrans" cxnId="{E7F50750-071B-4E42-A2D0-15CC883FBAF6}">
      <dgm:prSet/>
      <dgm:spPr/>
      <dgm:t>
        <a:bodyPr/>
        <a:lstStyle/>
        <a:p>
          <a:endParaRPr lang="en-US"/>
        </a:p>
      </dgm:t>
    </dgm:pt>
    <dgm:pt modelId="{92639034-AB81-4B23-9D5E-551A491AA48B}" type="sibTrans" cxnId="{E7F50750-071B-4E42-A2D0-15CC883FBAF6}">
      <dgm:prSet/>
      <dgm:spPr/>
      <dgm:t>
        <a:bodyPr/>
        <a:lstStyle/>
        <a:p>
          <a:endParaRPr lang="en-US"/>
        </a:p>
      </dgm:t>
    </dgm:pt>
    <dgm:pt modelId="{5DFF5401-5771-2B4A-A215-72669DC0270E}" type="pres">
      <dgm:prSet presAssocID="{ED090D03-580E-4407-B527-F3F6D3A69679}" presName="diagram" presStyleCnt="0">
        <dgm:presLayoutVars>
          <dgm:dir/>
          <dgm:resizeHandles val="exact"/>
        </dgm:presLayoutVars>
      </dgm:prSet>
      <dgm:spPr/>
    </dgm:pt>
    <dgm:pt modelId="{DA9B45C7-DFA5-0742-B626-4AA42EEABCF7}" type="pres">
      <dgm:prSet presAssocID="{590F11A4-0816-49D7-915C-0C093B830816}" presName="node" presStyleLbl="node1" presStyleIdx="0" presStyleCnt="4" custLinFactNeighborX="-27351" custLinFactNeighborY="8005">
        <dgm:presLayoutVars>
          <dgm:bulletEnabled val="1"/>
        </dgm:presLayoutVars>
      </dgm:prSet>
      <dgm:spPr/>
    </dgm:pt>
    <dgm:pt modelId="{6A1D607F-94DD-4B4E-BD99-7511C5DFC275}" type="pres">
      <dgm:prSet presAssocID="{C94095EE-7165-43E2-8AE0-FA049F169E1D}" presName="sibTrans" presStyleCnt="0"/>
      <dgm:spPr/>
    </dgm:pt>
    <dgm:pt modelId="{937574B9-B240-7D47-A161-13216577589D}" type="pres">
      <dgm:prSet presAssocID="{C4AAD1CC-6CE5-4FAD-82D8-5E134DE770C2}" presName="node" presStyleLbl="node1" presStyleIdx="1" presStyleCnt="4" custLinFactY="13273" custLinFactNeighborX="30187" custLinFactNeighborY="100000">
        <dgm:presLayoutVars>
          <dgm:bulletEnabled val="1"/>
        </dgm:presLayoutVars>
      </dgm:prSet>
      <dgm:spPr/>
    </dgm:pt>
    <dgm:pt modelId="{014F83E3-34AA-E140-B554-567E4568CCE4}" type="pres">
      <dgm:prSet presAssocID="{B088A0A2-7255-4186-AB39-8653682D6DA7}" presName="sibTrans" presStyleCnt="0"/>
      <dgm:spPr/>
    </dgm:pt>
    <dgm:pt modelId="{FD5C9FA2-1AD9-874E-83B4-2BD24FB18F65}" type="pres">
      <dgm:prSet presAssocID="{D78AC9DA-14B2-425F-9A26-8CB6B33F2082}" presName="node" presStyleLbl="node1" presStyleIdx="2" presStyleCnt="4" custLinFactNeighborX="948" custLinFactNeighborY="-3393">
        <dgm:presLayoutVars>
          <dgm:bulletEnabled val="1"/>
        </dgm:presLayoutVars>
      </dgm:prSet>
      <dgm:spPr/>
    </dgm:pt>
    <dgm:pt modelId="{C8BE5DC2-F320-9947-B4B7-691F350A830F}" type="pres">
      <dgm:prSet presAssocID="{A27F1774-2B15-4292-A96B-8385E83A9E30}" presName="sibTrans" presStyleCnt="0"/>
      <dgm:spPr/>
    </dgm:pt>
    <dgm:pt modelId="{754A7F58-E445-A444-9B5B-0CC758A81377}" type="pres">
      <dgm:prSet presAssocID="{F8092DE4-7579-4299-B0E7-E27B0ECCA879}" presName="node" presStyleLbl="node1" presStyleIdx="3" presStyleCnt="4" custLinFactY="-7731" custLinFactNeighborX="1878" custLinFactNeighborY="-100000">
        <dgm:presLayoutVars>
          <dgm:bulletEnabled val="1"/>
        </dgm:presLayoutVars>
      </dgm:prSet>
      <dgm:spPr/>
    </dgm:pt>
  </dgm:ptLst>
  <dgm:cxnLst>
    <dgm:cxn modelId="{A3BF7762-DB95-E740-846C-5851CB3CF0C5}" type="presOf" srcId="{ED090D03-580E-4407-B527-F3F6D3A69679}" destId="{5DFF5401-5771-2B4A-A215-72669DC0270E}" srcOrd="0" destOrd="0" presId="urn:microsoft.com/office/officeart/2005/8/layout/default"/>
    <dgm:cxn modelId="{3C6D9248-A76D-F74E-B536-7BA4779D6429}" type="presOf" srcId="{D78AC9DA-14B2-425F-9A26-8CB6B33F2082}" destId="{FD5C9FA2-1AD9-874E-83B4-2BD24FB18F65}" srcOrd="0" destOrd="0" presId="urn:microsoft.com/office/officeart/2005/8/layout/default"/>
    <dgm:cxn modelId="{E7F50750-071B-4E42-A2D0-15CC883FBAF6}" srcId="{ED090D03-580E-4407-B527-F3F6D3A69679}" destId="{F8092DE4-7579-4299-B0E7-E27B0ECCA879}" srcOrd="3" destOrd="0" parTransId="{1D6BD224-5B13-418C-8125-626CD5F7AA38}" sibTransId="{92639034-AB81-4B23-9D5E-551A491AA48B}"/>
    <dgm:cxn modelId="{96FCAF5A-9BDC-E84E-AC31-C44CFD840374}" type="presOf" srcId="{C4AAD1CC-6CE5-4FAD-82D8-5E134DE770C2}" destId="{937574B9-B240-7D47-A161-13216577589D}" srcOrd="0" destOrd="0" presId="urn:microsoft.com/office/officeart/2005/8/layout/default"/>
    <dgm:cxn modelId="{5E5DA87C-494F-435C-94C2-371610ACBB6A}" srcId="{ED090D03-580E-4407-B527-F3F6D3A69679}" destId="{590F11A4-0816-49D7-915C-0C093B830816}" srcOrd="0" destOrd="0" parTransId="{E50F137D-5EB6-4527-A3AF-D3ABD5F00429}" sibTransId="{C94095EE-7165-43E2-8AE0-FA049F169E1D}"/>
    <dgm:cxn modelId="{DA3CF48E-E52D-41EA-A3CA-43FDC29B1660}" srcId="{ED090D03-580E-4407-B527-F3F6D3A69679}" destId="{C4AAD1CC-6CE5-4FAD-82D8-5E134DE770C2}" srcOrd="1" destOrd="0" parTransId="{984FE5A7-F93B-48A2-A00A-E29D7E132FF8}" sibTransId="{B088A0A2-7255-4186-AB39-8653682D6DA7}"/>
    <dgm:cxn modelId="{D8918F8F-503D-2643-A7F9-1F4598046104}" type="presOf" srcId="{590F11A4-0816-49D7-915C-0C093B830816}" destId="{DA9B45C7-DFA5-0742-B626-4AA42EEABCF7}" srcOrd="0" destOrd="0" presId="urn:microsoft.com/office/officeart/2005/8/layout/default"/>
    <dgm:cxn modelId="{6AB209AE-CCF5-F845-879E-CA457E25B4F1}" type="presOf" srcId="{F8092DE4-7579-4299-B0E7-E27B0ECCA879}" destId="{754A7F58-E445-A444-9B5B-0CC758A81377}" srcOrd="0" destOrd="0" presId="urn:microsoft.com/office/officeart/2005/8/layout/default"/>
    <dgm:cxn modelId="{63752ADC-197C-4C6B-A93D-8C9F20180D17}" srcId="{ED090D03-580E-4407-B527-F3F6D3A69679}" destId="{D78AC9DA-14B2-425F-9A26-8CB6B33F2082}" srcOrd="2" destOrd="0" parTransId="{AC44AD75-22E9-4316-85DF-2A0E35FD3A3E}" sibTransId="{A27F1774-2B15-4292-A96B-8385E83A9E30}"/>
    <dgm:cxn modelId="{A2990442-C825-F945-B46A-64C3459474E8}" type="presParOf" srcId="{5DFF5401-5771-2B4A-A215-72669DC0270E}" destId="{DA9B45C7-DFA5-0742-B626-4AA42EEABCF7}" srcOrd="0" destOrd="0" presId="urn:microsoft.com/office/officeart/2005/8/layout/default"/>
    <dgm:cxn modelId="{191693D2-455D-B64E-B575-3BB856672403}" type="presParOf" srcId="{5DFF5401-5771-2B4A-A215-72669DC0270E}" destId="{6A1D607F-94DD-4B4E-BD99-7511C5DFC275}" srcOrd="1" destOrd="0" presId="urn:microsoft.com/office/officeart/2005/8/layout/default"/>
    <dgm:cxn modelId="{16D5BA21-6EFA-A448-A701-9D4F5CE7EAAC}" type="presParOf" srcId="{5DFF5401-5771-2B4A-A215-72669DC0270E}" destId="{937574B9-B240-7D47-A161-13216577589D}" srcOrd="2" destOrd="0" presId="urn:microsoft.com/office/officeart/2005/8/layout/default"/>
    <dgm:cxn modelId="{3629560C-2E4A-294B-A3BF-ECA7BC0A71F2}" type="presParOf" srcId="{5DFF5401-5771-2B4A-A215-72669DC0270E}" destId="{014F83E3-34AA-E140-B554-567E4568CCE4}" srcOrd="3" destOrd="0" presId="urn:microsoft.com/office/officeart/2005/8/layout/default"/>
    <dgm:cxn modelId="{8E9F26B2-B9FC-324F-AB38-E7DA965F67E7}" type="presParOf" srcId="{5DFF5401-5771-2B4A-A215-72669DC0270E}" destId="{FD5C9FA2-1AD9-874E-83B4-2BD24FB18F65}" srcOrd="4" destOrd="0" presId="urn:microsoft.com/office/officeart/2005/8/layout/default"/>
    <dgm:cxn modelId="{874DB9D2-78EC-1547-B5E9-981C9DF480C5}" type="presParOf" srcId="{5DFF5401-5771-2B4A-A215-72669DC0270E}" destId="{C8BE5DC2-F320-9947-B4B7-691F350A830F}" srcOrd="5" destOrd="0" presId="urn:microsoft.com/office/officeart/2005/8/layout/default"/>
    <dgm:cxn modelId="{64652454-801A-5C42-9F32-48189A7962FD}" type="presParOf" srcId="{5DFF5401-5771-2B4A-A215-72669DC0270E}" destId="{754A7F58-E445-A444-9B5B-0CC758A8137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E55DF-8B96-8D4D-8265-0678EFDA126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DF540D75-5277-F941-9D51-8C7B7D580161}">
      <dgm:prSet phldrT="[Text]"/>
      <dgm:spPr>
        <a:solidFill>
          <a:srgbClr val="006747"/>
        </a:solidFill>
      </dgm:spPr>
      <dgm:t>
        <a:bodyPr/>
        <a:lstStyle/>
        <a:p>
          <a:r>
            <a:rPr lang="en-US" dirty="0"/>
            <a:t>Examples of state datasets accessed by PSRDC</a:t>
          </a:r>
        </a:p>
      </dgm:t>
    </dgm:pt>
    <dgm:pt modelId="{D5D2C509-230D-124F-9EEC-F471CD8F1B07}" type="parTrans" cxnId="{D7437BB7-338D-414E-9879-9C448E0940EC}">
      <dgm:prSet/>
      <dgm:spPr/>
      <dgm:t>
        <a:bodyPr/>
        <a:lstStyle/>
        <a:p>
          <a:endParaRPr lang="en-US"/>
        </a:p>
      </dgm:t>
    </dgm:pt>
    <dgm:pt modelId="{D064CF4E-2799-6C42-85E5-A54A11836B45}" type="sibTrans" cxnId="{D7437BB7-338D-414E-9879-9C448E0940EC}">
      <dgm:prSet/>
      <dgm:spPr/>
      <dgm:t>
        <a:bodyPr/>
        <a:lstStyle/>
        <a:p>
          <a:endParaRPr lang="en-US"/>
        </a:p>
      </dgm:t>
    </dgm:pt>
    <dgm:pt modelId="{13753AFA-AE5D-2D42-A320-87EAA35A7AA2}">
      <dgm:prSet phldrT="[Text]" custT="1"/>
      <dgm:spPr>
        <a:solidFill>
          <a:srgbClr val="006747"/>
        </a:solidFill>
      </dgm:spPr>
      <dgm:t>
        <a:bodyPr/>
        <a:lstStyle/>
        <a:p>
          <a:r>
            <a:rPr lang="en-US" sz="1100" dirty="0"/>
            <a:t>Agency for Healthcare Administration (AHCA)</a:t>
          </a:r>
        </a:p>
      </dgm:t>
    </dgm:pt>
    <dgm:pt modelId="{CA118E41-3850-0A49-9E08-9C08884BBBE5}" type="parTrans" cxnId="{64AB8A97-01D8-104C-86CB-10E432BC8402}">
      <dgm:prSet/>
      <dgm:spPr>
        <a:ln>
          <a:solidFill>
            <a:srgbClr val="CFC493"/>
          </a:solidFill>
        </a:ln>
      </dgm:spPr>
      <dgm:t>
        <a:bodyPr/>
        <a:lstStyle/>
        <a:p>
          <a:endParaRPr lang="en-US"/>
        </a:p>
      </dgm:t>
    </dgm:pt>
    <dgm:pt modelId="{A631A35B-181B-9746-93CA-32445F7D8B6D}" type="sibTrans" cxnId="{64AB8A97-01D8-104C-86CB-10E432BC8402}">
      <dgm:prSet/>
      <dgm:spPr/>
      <dgm:t>
        <a:bodyPr/>
        <a:lstStyle/>
        <a:p>
          <a:endParaRPr lang="en-US"/>
        </a:p>
      </dgm:t>
    </dgm:pt>
    <dgm:pt modelId="{DE420AF8-6C55-F04B-9AB5-69F79A8F0959}">
      <dgm:prSet phldrT="[Text]"/>
      <dgm:spPr>
        <a:solidFill>
          <a:srgbClr val="006747"/>
        </a:solidFill>
      </dgm:spPr>
      <dgm:t>
        <a:bodyPr/>
        <a:lstStyle/>
        <a:p>
          <a:r>
            <a:rPr lang="en-US" dirty="0"/>
            <a:t>Florida Department of Law Enforcement (FDLE) </a:t>
          </a:r>
        </a:p>
      </dgm:t>
    </dgm:pt>
    <dgm:pt modelId="{548B1C11-E633-A649-98A2-D9A8EF767B8F}" type="parTrans" cxnId="{C7289F75-2068-9F44-BC20-809BF42EECC9}">
      <dgm:prSet/>
      <dgm:spPr>
        <a:ln>
          <a:solidFill>
            <a:srgbClr val="CFC493"/>
          </a:solidFill>
        </a:ln>
      </dgm:spPr>
      <dgm:t>
        <a:bodyPr/>
        <a:lstStyle/>
        <a:p>
          <a:endParaRPr lang="en-US"/>
        </a:p>
      </dgm:t>
    </dgm:pt>
    <dgm:pt modelId="{1ECF0C7F-5399-8041-B99F-EC037750E316}" type="sibTrans" cxnId="{C7289F75-2068-9F44-BC20-809BF42EECC9}">
      <dgm:prSet/>
      <dgm:spPr/>
      <dgm:t>
        <a:bodyPr/>
        <a:lstStyle/>
        <a:p>
          <a:endParaRPr lang="en-US"/>
        </a:p>
      </dgm:t>
    </dgm:pt>
    <dgm:pt modelId="{326E1D0A-4C7D-0840-BA30-6524AC3A8620}">
      <dgm:prSet phldrT="[Text]"/>
      <dgm:spPr>
        <a:solidFill>
          <a:srgbClr val="006747"/>
        </a:solidFill>
      </dgm:spPr>
      <dgm:t>
        <a:bodyPr/>
        <a:lstStyle/>
        <a:p>
          <a:r>
            <a:rPr lang="en-US" dirty="0"/>
            <a:t>Florida Department of Corrections (DOC)</a:t>
          </a:r>
        </a:p>
      </dgm:t>
    </dgm:pt>
    <dgm:pt modelId="{B3568683-C173-484E-8471-7BA9306363F6}" type="parTrans" cxnId="{910C75E4-88CA-0342-B6BD-9A0E725293D2}">
      <dgm:prSet/>
      <dgm:spPr>
        <a:ln>
          <a:solidFill>
            <a:srgbClr val="CFC493"/>
          </a:solidFill>
        </a:ln>
      </dgm:spPr>
      <dgm:t>
        <a:bodyPr/>
        <a:lstStyle/>
        <a:p>
          <a:endParaRPr lang="en-US"/>
        </a:p>
      </dgm:t>
    </dgm:pt>
    <dgm:pt modelId="{F04A2490-A04C-824F-A869-CB728DC6D8B1}" type="sibTrans" cxnId="{910C75E4-88CA-0342-B6BD-9A0E725293D2}">
      <dgm:prSet/>
      <dgm:spPr/>
      <dgm:t>
        <a:bodyPr/>
        <a:lstStyle/>
        <a:p>
          <a:endParaRPr lang="en-US"/>
        </a:p>
      </dgm:t>
    </dgm:pt>
    <dgm:pt modelId="{24B3C4B7-9823-8B4F-A9FC-AB78EA747B60}">
      <dgm:prSet custT="1"/>
      <dgm:spPr>
        <a:solidFill>
          <a:srgbClr val="006747"/>
        </a:solidFill>
      </dgm:spPr>
      <dgm:t>
        <a:bodyPr/>
        <a:lstStyle/>
        <a:p>
          <a:r>
            <a:rPr lang="en-US" sz="1100" dirty="0"/>
            <a:t>Florida Department of Juvenile Justice (DJJ)</a:t>
          </a:r>
        </a:p>
      </dgm:t>
    </dgm:pt>
    <dgm:pt modelId="{CEE1F6C0-BD4E-FE48-A9BE-6E264EBACD14}" type="parTrans" cxnId="{B4A5595A-6D23-334C-A319-C4CA3938A709}">
      <dgm:prSet/>
      <dgm:spPr>
        <a:ln>
          <a:solidFill>
            <a:srgbClr val="CFC493"/>
          </a:solidFill>
        </a:ln>
      </dgm:spPr>
      <dgm:t>
        <a:bodyPr/>
        <a:lstStyle/>
        <a:p>
          <a:endParaRPr lang="en-US"/>
        </a:p>
      </dgm:t>
    </dgm:pt>
    <dgm:pt modelId="{B1791127-D149-5445-87B1-542EE78E24DF}" type="sibTrans" cxnId="{B4A5595A-6D23-334C-A319-C4CA3938A709}">
      <dgm:prSet/>
      <dgm:spPr/>
      <dgm:t>
        <a:bodyPr/>
        <a:lstStyle/>
        <a:p>
          <a:endParaRPr lang="en-US"/>
        </a:p>
      </dgm:t>
    </dgm:pt>
    <dgm:pt modelId="{04AF9B8F-124E-B44F-8AEF-B8E9E470796D}">
      <dgm:prSet custT="1"/>
      <dgm:spPr>
        <a:solidFill>
          <a:srgbClr val="006747"/>
        </a:solidFill>
      </dgm:spPr>
      <dgm:t>
        <a:bodyPr/>
        <a:lstStyle/>
        <a:p>
          <a:r>
            <a:rPr lang="en-US" sz="1100" dirty="0"/>
            <a:t>Florida Department of Health (DOH)</a:t>
          </a:r>
        </a:p>
      </dgm:t>
    </dgm:pt>
    <dgm:pt modelId="{C4204CAB-E0BE-2C49-AE90-22EB34E97DED}" type="parTrans" cxnId="{AB392528-AD2D-8142-9BF2-B884B5A4EE82}">
      <dgm:prSet/>
      <dgm:spPr>
        <a:ln>
          <a:solidFill>
            <a:srgbClr val="CFC493"/>
          </a:solidFill>
        </a:ln>
      </dgm:spPr>
      <dgm:t>
        <a:bodyPr/>
        <a:lstStyle/>
        <a:p>
          <a:endParaRPr lang="en-US"/>
        </a:p>
      </dgm:t>
    </dgm:pt>
    <dgm:pt modelId="{FD86A90D-5238-C749-9256-A1B6C057F5BB}" type="sibTrans" cxnId="{AB392528-AD2D-8142-9BF2-B884B5A4EE82}">
      <dgm:prSet/>
      <dgm:spPr/>
      <dgm:t>
        <a:bodyPr/>
        <a:lstStyle/>
        <a:p>
          <a:endParaRPr lang="en-US"/>
        </a:p>
      </dgm:t>
    </dgm:pt>
    <dgm:pt modelId="{7A3D4B5D-8AE3-3B4F-B6FE-0D1C87655462}">
      <dgm:prSet custT="1"/>
      <dgm:spPr>
        <a:solidFill>
          <a:srgbClr val="006747"/>
        </a:solidFill>
      </dgm:spPr>
      <dgm:t>
        <a:bodyPr/>
        <a:lstStyle/>
        <a:p>
          <a:r>
            <a:rPr lang="en-US" sz="1100" dirty="0"/>
            <a:t>Florida Department of Children and Families</a:t>
          </a:r>
        </a:p>
      </dgm:t>
    </dgm:pt>
    <dgm:pt modelId="{50AB8561-D0C0-254E-B987-C6ACCEFE8F52}" type="parTrans" cxnId="{0C696B72-D1A3-FB4C-BD0C-4E04C9E2845E}">
      <dgm:prSet/>
      <dgm:spPr>
        <a:ln>
          <a:solidFill>
            <a:srgbClr val="CFC493"/>
          </a:solidFill>
        </a:ln>
      </dgm:spPr>
      <dgm:t>
        <a:bodyPr/>
        <a:lstStyle/>
        <a:p>
          <a:endParaRPr lang="en-US"/>
        </a:p>
      </dgm:t>
    </dgm:pt>
    <dgm:pt modelId="{4AD45A8F-A907-854C-AC63-9EEF0DC099FF}" type="sibTrans" cxnId="{0C696B72-D1A3-FB4C-BD0C-4E04C9E2845E}">
      <dgm:prSet/>
      <dgm:spPr/>
      <dgm:t>
        <a:bodyPr/>
        <a:lstStyle/>
        <a:p>
          <a:endParaRPr lang="en-US"/>
        </a:p>
      </dgm:t>
    </dgm:pt>
    <dgm:pt modelId="{CD202CA0-A3F3-AE45-AF01-890782CDCAF2}">
      <dgm:prSet custT="1"/>
      <dgm:spPr>
        <a:solidFill>
          <a:srgbClr val="006747"/>
        </a:solidFill>
      </dgm:spPr>
      <dgm:t>
        <a:bodyPr/>
        <a:lstStyle/>
        <a:p>
          <a:r>
            <a:rPr lang="en-US" sz="1100" dirty="0"/>
            <a:t>Florida Substance Abuse Mental Health (FSAMS)</a:t>
          </a:r>
        </a:p>
      </dgm:t>
    </dgm:pt>
    <dgm:pt modelId="{CAC3F2BB-9BDE-F44B-BB61-A91B2BB681FF}" type="parTrans" cxnId="{385C5AF0-A830-7041-BDF7-A23DBD5B051F}">
      <dgm:prSet/>
      <dgm:spPr>
        <a:ln>
          <a:solidFill>
            <a:srgbClr val="CFC493"/>
          </a:solidFill>
        </a:ln>
      </dgm:spPr>
      <dgm:t>
        <a:bodyPr/>
        <a:lstStyle/>
        <a:p>
          <a:endParaRPr lang="en-US"/>
        </a:p>
      </dgm:t>
    </dgm:pt>
    <dgm:pt modelId="{2AEB2D70-6B44-604A-8EF0-42A294F4E4FE}" type="sibTrans" cxnId="{385C5AF0-A830-7041-BDF7-A23DBD5B051F}">
      <dgm:prSet/>
      <dgm:spPr/>
      <dgm:t>
        <a:bodyPr/>
        <a:lstStyle/>
        <a:p>
          <a:endParaRPr lang="en-US"/>
        </a:p>
      </dgm:t>
    </dgm:pt>
    <dgm:pt modelId="{BBF4B80C-C7AF-F54B-A1AD-8D97E56B1821}" type="pres">
      <dgm:prSet presAssocID="{CE8E55DF-8B96-8D4D-8265-0678EFDA126E}" presName="Name0" presStyleCnt="0">
        <dgm:presLayoutVars>
          <dgm:chMax val="1"/>
          <dgm:chPref val="1"/>
          <dgm:dir/>
          <dgm:animOne val="branch"/>
          <dgm:animLvl val="lvl"/>
        </dgm:presLayoutVars>
      </dgm:prSet>
      <dgm:spPr/>
    </dgm:pt>
    <dgm:pt modelId="{E3296FA1-7B64-7947-AA1F-BA716759F483}" type="pres">
      <dgm:prSet presAssocID="{DF540D75-5277-F941-9D51-8C7B7D580161}" presName="singleCycle" presStyleCnt="0"/>
      <dgm:spPr/>
    </dgm:pt>
    <dgm:pt modelId="{7A5F0B58-3833-9247-BECF-3CDD4AB6F3C9}" type="pres">
      <dgm:prSet presAssocID="{DF540D75-5277-F941-9D51-8C7B7D580161}" presName="singleCenter" presStyleLbl="node1" presStyleIdx="0" presStyleCnt="8">
        <dgm:presLayoutVars>
          <dgm:chMax val="7"/>
          <dgm:chPref val="7"/>
        </dgm:presLayoutVars>
      </dgm:prSet>
      <dgm:spPr/>
    </dgm:pt>
    <dgm:pt modelId="{42895271-D102-4F44-A9C0-A6E838CB034A}" type="pres">
      <dgm:prSet presAssocID="{CA118E41-3850-0A49-9E08-9C08884BBBE5}" presName="Name56" presStyleLbl="parChTrans1D2" presStyleIdx="0" presStyleCnt="7"/>
      <dgm:spPr/>
    </dgm:pt>
    <dgm:pt modelId="{F0C3656C-E74D-B040-B52D-FF3D8D359ACE}" type="pres">
      <dgm:prSet presAssocID="{13753AFA-AE5D-2D42-A320-87EAA35A7AA2}" presName="text0" presStyleLbl="node1" presStyleIdx="1" presStyleCnt="8" custScaleX="139896" custScaleY="100033">
        <dgm:presLayoutVars>
          <dgm:bulletEnabled val="1"/>
        </dgm:presLayoutVars>
      </dgm:prSet>
      <dgm:spPr/>
    </dgm:pt>
    <dgm:pt modelId="{1467384C-0BC5-DF45-B3E4-2623830DC491}" type="pres">
      <dgm:prSet presAssocID="{CEE1F6C0-BD4E-FE48-A9BE-6E264EBACD14}" presName="Name56" presStyleLbl="parChTrans1D2" presStyleIdx="1" presStyleCnt="7"/>
      <dgm:spPr/>
    </dgm:pt>
    <dgm:pt modelId="{5263C4B5-04E7-FE42-A76B-56D55DC42305}" type="pres">
      <dgm:prSet presAssocID="{24B3C4B7-9823-8B4F-A9FC-AB78EA747B60}" presName="text0" presStyleLbl="node1" presStyleIdx="2" presStyleCnt="8" custScaleX="143243" custScaleY="100033">
        <dgm:presLayoutVars>
          <dgm:bulletEnabled val="1"/>
        </dgm:presLayoutVars>
      </dgm:prSet>
      <dgm:spPr/>
    </dgm:pt>
    <dgm:pt modelId="{32D6F781-0B2F-B945-B556-E771383FD915}" type="pres">
      <dgm:prSet presAssocID="{C4204CAB-E0BE-2C49-AE90-22EB34E97DED}" presName="Name56" presStyleLbl="parChTrans1D2" presStyleIdx="2" presStyleCnt="7"/>
      <dgm:spPr/>
    </dgm:pt>
    <dgm:pt modelId="{31F99A7D-164A-274C-B3ED-3E8F94EE8F20}" type="pres">
      <dgm:prSet presAssocID="{04AF9B8F-124E-B44F-8AEF-B8E9E470796D}" presName="text0" presStyleLbl="node1" presStyleIdx="3" presStyleCnt="8" custScaleX="133377" custScaleY="100033">
        <dgm:presLayoutVars>
          <dgm:bulletEnabled val="1"/>
        </dgm:presLayoutVars>
      </dgm:prSet>
      <dgm:spPr/>
    </dgm:pt>
    <dgm:pt modelId="{A41FB26A-31BF-F34C-8438-30DCFDEF37A3}" type="pres">
      <dgm:prSet presAssocID="{50AB8561-D0C0-254E-B987-C6ACCEFE8F52}" presName="Name56" presStyleLbl="parChTrans1D2" presStyleIdx="3" presStyleCnt="7"/>
      <dgm:spPr/>
    </dgm:pt>
    <dgm:pt modelId="{346CDA30-7EAB-784D-8C44-D2DB5AC139C4}" type="pres">
      <dgm:prSet presAssocID="{7A3D4B5D-8AE3-3B4F-B6FE-0D1C87655462}" presName="text0" presStyleLbl="node1" presStyleIdx="4" presStyleCnt="8" custScaleX="139304" custScaleY="100033">
        <dgm:presLayoutVars>
          <dgm:bulletEnabled val="1"/>
        </dgm:presLayoutVars>
      </dgm:prSet>
      <dgm:spPr/>
    </dgm:pt>
    <dgm:pt modelId="{2FD47C29-5D98-AC4A-84E5-D08C6C1074B9}" type="pres">
      <dgm:prSet presAssocID="{CAC3F2BB-9BDE-F44B-BB61-A91B2BB681FF}" presName="Name56" presStyleLbl="parChTrans1D2" presStyleIdx="4" presStyleCnt="7"/>
      <dgm:spPr/>
    </dgm:pt>
    <dgm:pt modelId="{221C015C-2393-6B44-A0DD-95BE80640D29}" type="pres">
      <dgm:prSet presAssocID="{CD202CA0-A3F3-AE45-AF01-890782CDCAF2}" presName="text0" presStyleLbl="node1" presStyleIdx="5" presStyleCnt="8" custScaleX="149103" custScaleY="100033">
        <dgm:presLayoutVars>
          <dgm:bulletEnabled val="1"/>
        </dgm:presLayoutVars>
      </dgm:prSet>
      <dgm:spPr/>
    </dgm:pt>
    <dgm:pt modelId="{ED53C4A8-11C2-D84F-B920-B6A43CB569EF}" type="pres">
      <dgm:prSet presAssocID="{548B1C11-E633-A649-98A2-D9A8EF767B8F}" presName="Name56" presStyleLbl="parChTrans1D2" presStyleIdx="5" presStyleCnt="7"/>
      <dgm:spPr/>
    </dgm:pt>
    <dgm:pt modelId="{E936E5C3-709D-A841-A5B6-287DA716E5AC}" type="pres">
      <dgm:prSet presAssocID="{DE420AF8-6C55-F04B-9AB5-69F79A8F0959}" presName="text0" presStyleLbl="node1" presStyleIdx="6" presStyleCnt="8" custScaleX="139433" custScaleY="100033">
        <dgm:presLayoutVars>
          <dgm:bulletEnabled val="1"/>
        </dgm:presLayoutVars>
      </dgm:prSet>
      <dgm:spPr/>
    </dgm:pt>
    <dgm:pt modelId="{592CA182-968F-0740-BBF4-0487AAE25B27}" type="pres">
      <dgm:prSet presAssocID="{B3568683-C173-484E-8471-7BA9306363F6}" presName="Name56" presStyleLbl="parChTrans1D2" presStyleIdx="6" presStyleCnt="7"/>
      <dgm:spPr/>
    </dgm:pt>
    <dgm:pt modelId="{885782BD-CCFB-A44B-807D-B3FEAF146D95}" type="pres">
      <dgm:prSet presAssocID="{326E1D0A-4C7D-0840-BA30-6524AC3A8620}" presName="text0" presStyleLbl="node1" presStyleIdx="7" presStyleCnt="8" custScaleX="146339" custScaleY="100033">
        <dgm:presLayoutVars>
          <dgm:bulletEnabled val="1"/>
        </dgm:presLayoutVars>
      </dgm:prSet>
      <dgm:spPr/>
    </dgm:pt>
  </dgm:ptLst>
  <dgm:cxnLst>
    <dgm:cxn modelId="{10D55123-C855-4649-B8A4-DF5C16699F0C}" type="presOf" srcId="{50AB8561-D0C0-254E-B987-C6ACCEFE8F52}" destId="{A41FB26A-31BF-F34C-8438-30DCFDEF37A3}" srcOrd="0" destOrd="0" presId="urn:microsoft.com/office/officeart/2008/layout/RadialCluster"/>
    <dgm:cxn modelId="{AEFF3425-4DFF-D441-8019-E4DA0DE36E04}" type="presOf" srcId="{548B1C11-E633-A649-98A2-D9A8EF767B8F}" destId="{ED53C4A8-11C2-D84F-B920-B6A43CB569EF}" srcOrd="0" destOrd="0" presId="urn:microsoft.com/office/officeart/2008/layout/RadialCluster"/>
    <dgm:cxn modelId="{AB392528-AD2D-8142-9BF2-B884B5A4EE82}" srcId="{DF540D75-5277-F941-9D51-8C7B7D580161}" destId="{04AF9B8F-124E-B44F-8AEF-B8E9E470796D}" srcOrd="2" destOrd="0" parTransId="{C4204CAB-E0BE-2C49-AE90-22EB34E97DED}" sibTransId="{FD86A90D-5238-C749-9256-A1B6C057F5BB}"/>
    <dgm:cxn modelId="{39CDD348-F238-634B-829B-B4728A72F362}" type="presOf" srcId="{04AF9B8F-124E-B44F-8AEF-B8E9E470796D}" destId="{31F99A7D-164A-274C-B3ED-3E8F94EE8F20}" srcOrd="0" destOrd="0" presId="urn:microsoft.com/office/officeart/2008/layout/RadialCluster"/>
    <dgm:cxn modelId="{A380986A-3C29-A543-9373-2E06D94D730D}" type="presOf" srcId="{CD202CA0-A3F3-AE45-AF01-890782CDCAF2}" destId="{221C015C-2393-6B44-A0DD-95BE80640D29}" srcOrd="0" destOrd="0" presId="urn:microsoft.com/office/officeart/2008/layout/RadialCluster"/>
    <dgm:cxn modelId="{4B23056C-591C-454B-B08F-917A3E9CFC12}" type="presOf" srcId="{24B3C4B7-9823-8B4F-A9FC-AB78EA747B60}" destId="{5263C4B5-04E7-FE42-A76B-56D55DC42305}" srcOrd="0" destOrd="0" presId="urn:microsoft.com/office/officeart/2008/layout/RadialCluster"/>
    <dgm:cxn modelId="{3DE17E6E-BFAE-1840-9B64-76C8EE3DD6DF}" type="presOf" srcId="{7A3D4B5D-8AE3-3B4F-B6FE-0D1C87655462}" destId="{346CDA30-7EAB-784D-8C44-D2DB5AC139C4}" srcOrd="0" destOrd="0" presId="urn:microsoft.com/office/officeart/2008/layout/RadialCluster"/>
    <dgm:cxn modelId="{0C696B72-D1A3-FB4C-BD0C-4E04C9E2845E}" srcId="{DF540D75-5277-F941-9D51-8C7B7D580161}" destId="{7A3D4B5D-8AE3-3B4F-B6FE-0D1C87655462}" srcOrd="3" destOrd="0" parTransId="{50AB8561-D0C0-254E-B987-C6ACCEFE8F52}" sibTransId="{4AD45A8F-A907-854C-AC63-9EEF0DC099FF}"/>
    <dgm:cxn modelId="{C7289F75-2068-9F44-BC20-809BF42EECC9}" srcId="{DF540D75-5277-F941-9D51-8C7B7D580161}" destId="{DE420AF8-6C55-F04B-9AB5-69F79A8F0959}" srcOrd="5" destOrd="0" parTransId="{548B1C11-E633-A649-98A2-D9A8EF767B8F}" sibTransId="{1ECF0C7F-5399-8041-B99F-EC037750E316}"/>
    <dgm:cxn modelId="{A3897D57-92DB-274F-B9FD-2CDFF8BFBEE0}" type="presOf" srcId="{13753AFA-AE5D-2D42-A320-87EAA35A7AA2}" destId="{F0C3656C-E74D-B040-B52D-FF3D8D359ACE}" srcOrd="0" destOrd="0" presId="urn:microsoft.com/office/officeart/2008/layout/RadialCluster"/>
    <dgm:cxn modelId="{051E6258-20B3-3743-8C37-CE159FC3B771}" type="presOf" srcId="{CE8E55DF-8B96-8D4D-8265-0678EFDA126E}" destId="{BBF4B80C-C7AF-F54B-A1AD-8D97E56B1821}" srcOrd="0" destOrd="0" presId="urn:microsoft.com/office/officeart/2008/layout/RadialCluster"/>
    <dgm:cxn modelId="{B4A5595A-6D23-334C-A319-C4CA3938A709}" srcId="{DF540D75-5277-F941-9D51-8C7B7D580161}" destId="{24B3C4B7-9823-8B4F-A9FC-AB78EA747B60}" srcOrd="1" destOrd="0" parTransId="{CEE1F6C0-BD4E-FE48-A9BE-6E264EBACD14}" sibTransId="{B1791127-D149-5445-87B1-542EE78E24DF}"/>
    <dgm:cxn modelId="{77D8D386-6141-3145-AE4F-D1CDE49BD1FB}" type="presOf" srcId="{CAC3F2BB-9BDE-F44B-BB61-A91B2BB681FF}" destId="{2FD47C29-5D98-AC4A-84E5-D08C6C1074B9}" srcOrd="0" destOrd="0" presId="urn:microsoft.com/office/officeart/2008/layout/RadialCluster"/>
    <dgm:cxn modelId="{41FF568D-B6DD-7848-B308-C5BE5F131E71}" type="presOf" srcId="{DF540D75-5277-F941-9D51-8C7B7D580161}" destId="{7A5F0B58-3833-9247-BECF-3CDD4AB6F3C9}" srcOrd="0" destOrd="0" presId="urn:microsoft.com/office/officeart/2008/layout/RadialCluster"/>
    <dgm:cxn modelId="{86AA7196-663B-AE4A-A32D-C29089120DCB}" type="presOf" srcId="{326E1D0A-4C7D-0840-BA30-6524AC3A8620}" destId="{885782BD-CCFB-A44B-807D-B3FEAF146D95}" srcOrd="0" destOrd="0" presId="urn:microsoft.com/office/officeart/2008/layout/RadialCluster"/>
    <dgm:cxn modelId="{64AB8A97-01D8-104C-86CB-10E432BC8402}" srcId="{DF540D75-5277-F941-9D51-8C7B7D580161}" destId="{13753AFA-AE5D-2D42-A320-87EAA35A7AA2}" srcOrd="0" destOrd="0" parTransId="{CA118E41-3850-0A49-9E08-9C08884BBBE5}" sibTransId="{A631A35B-181B-9746-93CA-32445F7D8B6D}"/>
    <dgm:cxn modelId="{90C15398-0F87-CA4B-9F5B-093F6B8EC33B}" type="presOf" srcId="{CEE1F6C0-BD4E-FE48-A9BE-6E264EBACD14}" destId="{1467384C-0BC5-DF45-B3E4-2623830DC491}" srcOrd="0" destOrd="0" presId="urn:microsoft.com/office/officeart/2008/layout/RadialCluster"/>
    <dgm:cxn modelId="{62DFE6A6-9012-F448-B461-F33727F1D84D}" type="presOf" srcId="{C4204CAB-E0BE-2C49-AE90-22EB34E97DED}" destId="{32D6F781-0B2F-B945-B556-E771383FD915}" srcOrd="0" destOrd="0" presId="urn:microsoft.com/office/officeart/2008/layout/RadialCluster"/>
    <dgm:cxn modelId="{D7437BB7-338D-414E-9879-9C448E0940EC}" srcId="{CE8E55DF-8B96-8D4D-8265-0678EFDA126E}" destId="{DF540D75-5277-F941-9D51-8C7B7D580161}" srcOrd="0" destOrd="0" parTransId="{D5D2C509-230D-124F-9EEC-F471CD8F1B07}" sibTransId="{D064CF4E-2799-6C42-85E5-A54A11836B45}"/>
    <dgm:cxn modelId="{098457C6-37C1-EF4C-8EA4-3BEFCF59785F}" type="presOf" srcId="{B3568683-C173-484E-8471-7BA9306363F6}" destId="{592CA182-968F-0740-BBF4-0487AAE25B27}" srcOrd="0" destOrd="0" presId="urn:microsoft.com/office/officeart/2008/layout/RadialCluster"/>
    <dgm:cxn modelId="{CD5ECBCB-A827-804F-AD2E-B8617811E5F8}" type="presOf" srcId="{CA118E41-3850-0A49-9E08-9C08884BBBE5}" destId="{42895271-D102-4F44-A9C0-A6E838CB034A}" srcOrd="0" destOrd="0" presId="urn:microsoft.com/office/officeart/2008/layout/RadialCluster"/>
    <dgm:cxn modelId="{910C75E4-88CA-0342-B6BD-9A0E725293D2}" srcId="{DF540D75-5277-F941-9D51-8C7B7D580161}" destId="{326E1D0A-4C7D-0840-BA30-6524AC3A8620}" srcOrd="6" destOrd="0" parTransId="{B3568683-C173-484E-8471-7BA9306363F6}" sibTransId="{F04A2490-A04C-824F-A869-CB728DC6D8B1}"/>
    <dgm:cxn modelId="{385C5AF0-A830-7041-BDF7-A23DBD5B051F}" srcId="{DF540D75-5277-F941-9D51-8C7B7D580161}" destId="{CD202CA0-A3F3-AE45-AF01-890782CDCAF2}" srcOrd="4" destOrd="0" parTransId="{CAC3F2BB-9BDE-F44B-BB61-A91B2BB681FF}" sibTransId="{2AEB2D70-6B44-604A-8EF0-42A294F4E4FE}"/>
    <dgm:cxn modelId="{9591F6F9-174C-CA4F-A9AF-BFD8BCCD0F3B}" type="presOf" srcId="{DE420AF8-6C55-F04B-9AB5-69F79A8F0959}" destId="{E936E5C3-709D-A841-A5B6-287DA716E5AC}" srcOrd="0" destOrd="0" presId="urn:microsoft.com/office/officeart/2008/layout/RadialCluster"/>
    <dgm:cxn modelId="{6E32D0EB-AC31-F643-9D6D-29B24022D2CA}" type="presParOf" srcId="{BBF4B80C-C7AF-F54B-A1AD-8D97E56B1821}" destId="{E3296FA1-7B64-7947-AA1F-BA716759F483}" srcOrd="0" destOrd="0" presId="urn:microsoft.com/office/officeart/2008/layout/RadialCluster"/>
    <dgm:cxn modelId="{7C4164A4-DAFE-E844-B4E3-4CC467FFAA61}" type="presParOf" srcId="{E3296FA1-7B64-7947-AA1F-BA716759F483}" destId="{7A5F0B58-3833-9247-BECF-3CDD4AB6F3C9}" srcOrd="0" destOrd="0" presId="urn:microsoft.com/office/officeart/2008/layout/RadialCluster"/>
    <dgm:cxn modelId="{02FE6AEF-0CC2-E449-A766-87DD7633C3FF}" type="presParOf" srcId="{E3296FA1-7B64-7947-AA1F-BA716759F483}" destId="{42895271-D102-4F44-A9C0-A6E838CB034A}" srcOrd="1" destOrd="0" presId="urn:microsoft.com/office/officeart/2008/layout/RadialCluster"/>
    <dgm:cxn modelId="{CD1382D3-A47D-4946-9261-B615DBF2B4BA}" type="presParOf" srcId="{E3296FA1-7B64-7947-AA1F-BA716759F483}" destId="{F0C3656C-E74D-B040-B52D-FF3D8D359ACE}" srcOrd="2" destOrd="0" presId="urn:microsoft.com/office/officeart/2008/layout/RadialCluster"/>
    <dgm:cxn modelId="{EA702758-A067-AF49-A3B0-3D4B568AD26A}" type="presParOf" srcId="{E3296FA1-7B64-7947-AA1F-BA716759F483}" destId="{1467384C-0BC5-DF45-B3E4-2623830DC491}" srcOrd="3" destOrd="0" presId="urn:microsoft.com/office/officeart/2008/layout/RadialCluster"/>
    <dgm:cxn modelId="{457F54F8-1B27-4F4F-8086-B24B664E050C}" type="presParOf" srcId="{E3296FA1-7B64-7947-AA1F-BA716759F483}" destId="{5263C4B5-04E7-FE42-A76B-56D55DC42305}" srcOrd="4" destOrd="0" presId="urn:microsoft.com/office/officeart/2008/layout/RadialCluster"/>
    <dgm:cxn modelId="{09E77FE5-C290-434C-99B8-D79E949A2BD0}" type="presParOf" srcId="{E3296FA1-7B64-7947-AA1F-BA716759F483}" destId="{32D6F781-0B2F-B945-B556-E771383FD915}" srcOrd="5" destOrd="0" presId="urn:microsoft.com/office/officeart/2008/layout/RadialCluster"/>
    <dgm:cxn modelId="{987542CE-2443-2945-AECC-9DBC491C31E8}" type="presParOf" srcId="{E3296FA1-7B64-7947-AA1F-BA716759F483}" destId="{31F99A7D-164A-274C-B3ED-3E8F94EE8F20}" srcOrd="6" destOrd="0" presId="urn:microsoft.com/office/officeart/2008/layout/RadialCluster"/>
    <dgm:cxn modelId="{B7CCC040-B656-2249-9203-1D0D43F84EAF}" type="presParOf" srcId="{E3296FA1-7B64-7947-AA1F-BA716759F483}" destId="{A41FB26A-31BF-F34C-8438-30DCFDEF37A3}" srcOrd="7" destOrd="0" presId="urn:microsoft.com/office/officeart/2008/layout/RadialCluster"/>
    <dgm:cxn modelId="{25107464-F17F-8046-B8BB-F45109D7CCF4}" type="presParOf" srcId="{E3296FA1-7B64-7947-AA1F-BA716759F483}" destId="{346CDA30-7EAB-784D-8C44-D2DB5AC139C4}" srcOrd="8" destOrd="0" presId="urn:microsoft.com/office/officeart/2008/layout/RadialCluster"/>
    <dgm:cxn modelId="{3D14C013-574A-6B44-B641-998418650E4F}" type="presParOf" srcId="{E3296FA1-7B64-7947-AA1F-BA716759F483}" destId="{2FD47C29-5D98-AC4A-84E5-D08C6C1074B9}" srcOrd="9" destOrd="0" presId="urn:microsoft.com/office/officeart/2008/layout/RadialCluster"/>
    <dgm:cxn modelId="{611A778F-5195-B845-B122-E158D018F060}" type="presParOf" srcId="{E3296FA1-7B64-7947-AA1F-BA716759F483}" destId="{221C015C-2393-6B44-A0DD-95BE80640D29}" srcOrd="10" destOrd="0" presId="urn:microsoft.com/office/officeart/2008/layout/RadialCluster"/>
    <dgm:cxn modelId="{C76648E3-5042-CA4F-AE80-574F78203079}" type="presParOf" srcId="{E3296FA1-7B64-7947-AA1F-BA716759F483}" destId="{ED53C4A8-11C2-D84F-B920-B6A43CB569EF}" srcOrd="11" destOrd="0" presId="urn:microsoft.com/office/officeart/2008/layout/RadialCluster"/>
    <dgm:cxn modelId="{DC8BE427-B52B-B84C-B385-C6A9F3DF368F}" type="presParOf" srcId="{E3296FA1-7B64-7947-AA1F-BA716759F483}" destId="{E936E5C3-709D-A841-A5B6-287DA716E5AC}" srcOrd="12" destOrd="0" presId="urn:microsoft.com/office/officeart/2008/layout/RadialCluster"/>
    <dgm:cxn modelId="{837B33CC-7C2B-5043-A693-DE2B0B24AA8D}" type="presParOf" srcId="{E3296FA1-7B64-7947-AA1F-BA716759F483}" destId="{592CA182-968F-0740-BBF4-0487AAE25B27}" srcOrd="13" destOrd="0" presId="urn:microsoft.com/office/officeart/2008/layout/RadialCluster"/>
    <dgm:cxn modelId="{200AC6AF-1065-0441-8E72-2E31D824D348}" type="presParOf" srcId="{E3296FA1-7B64-7947-AA1F-BA716759F483}" destId="{885782BD-CCFB-A44B-807D-B3FEAF146D95}"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DA342-9C12-B945-AC92-6913C9453452}"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D8268EAD-6D31-6249-A17E-B75BC5D1603B}">
      <dgm:prSet phldrT="[Text]"/>
      <dgm:spPr>
        <a:solidFill>
          <a:srgbClr val="006747"/>
        </a:solidFill>
      </dgm:spPr>
      <dgm:t>
        <a:bodyPr/>
        <a:lstStyle/>
        <a:p>
          <a:r>
            <a:rPr lang="en-US" dirty="0"/>
            <a:t>Data Access &amp; Approval</a:t>
          </a:r>
        </a:p>
      </dgm:t>
    </dgm:pt>
    <dgm:pt modelId="{48211D09-57B1-FA46-AE13-26CD233D7879}" type="parTrans" cxnId="{0C6547E2-9B53-334E-B5C1-CEEC63B0CA0A}">
      <dgm:prSet/>
      <dgm:spPr/>
      <dgm:t>
        <a:bodyPr/>
        <a:lstStyle/>
        <a:p>
          <a:endParaRPr lang="en-US"/>
        </a:p>
      </dgm:t>
    </dgm:pt>
    <dgm:pt modelId="{1E7E5B22-FF15-5D40-9482-38EF277606F6}" type="sibTrans" cxnId="{0C6547E2-9B53-334E-B5C1-CEEC63B0CA0A}">
      <dgm:prSet/>
      <dgm:spPr/>
      <dgm:t>
        <a:bodyPr/>
        <a:lstStyle/>
        <a:p>
          <a:endParaRPr lang="en-US"/>
        </a:p>
      </dgm:t>
    </dgm:pt>
    <dgm:pt modelId="{68A60A76-6CE9-2A47-84BA-2D23E00C0DBB}">
      <dgm:prSet phldrT="[Text]"/>
      <dgm:spPr>
        <a:solidFill>
          <a:srgbClr val="006747"/>
        </a:solidFill>
      </dgm:spPr>
      <dgm:t>
        <a:bodyPr/>
        <a:lstStyle/>
        <a:p>
          <a:r>
            <a:rPr lang="en-US" dirty="0"/>
            <a:t>Funding</a:t>
          </a:r>
        </a:p>
      </dgm:t>
    </dgm:pt>
    <dgm:pt modelId="{3CBE4954-F786-1C42-90E0-561785BF31C3}" type="parTrans" cxnId="{C7E4DB9C-EDA9-2A4D-8B33-4F2A0DDB58E9}">
      <dgm:prSet/>
      <dgm:spPr/>
      <dgm:t>
        <a:bodyPr/>
        <a:lstStyle/>
        <a:p>
          <a:endParaRPr lang="en-US"/>
        </a:p>
      </dgm:t>
    </dgm:pt>
    <dgm:pt modelId="{681BA128-E267-2B41-925D-D3243771529F}" type="sibTrans" cxnId="{C7E4DB9C-EDA9-2A4D-8B33-4F2A0DDB58E9}">
      <dgm:prSet/>
      <dgm:spPr/>
      <dgm:t>
        <a:bodyPr/>
        <a:lstStyle/>
        <a:p>
          <a:endParaRPr lang="en-US"/>
        </a:p>
      </dgm:t>
    </dgm:pt>
    <dgm:pt modelId="{1FFA25A0-50B6-5B48-BB2B-609FEAA1C8C2}">
      <dgm:prSet phldrT="[Text]"/>
      <dgm:spPr>
        <a:solidFill>
          <a:srgbClr val="006747"/>
        </a:solidFill>
      </dgm:spPr>
      <dgm:t>
        <a:bodyPr/>
        <a:lstStyle/>
        <a:p>
          <a:r>
            <a:rPr lang="en-US" dirty="0"/>
            <a:t>Subject Matter Experts </a:t>
          </a:r>
        </a:p>
      </dgm:t>
    </dgm:pt>
    <dgm:pt modelId="{A5276426-EEAF-8942-BA8A-60984B27223B}" type="parTrans" cxnId="{3395332A-7601-7A41-A373-55E289F024BD}">
      <dgm:prSet/>
      <dgm:spPr/>
      <dgm:t>
        <a:bodyPr/>
        <a:lstStyle/>
        <a:p>
          <a:endParaRPr lang="en-US"/>
        </a:p>
      </dgm:t>
    </dgm:pt>
    <dgm:pt modelId="{68359891-E4CD-5147-9EA1-5A9D75595B87}" type="sibTrans" cxnId="{3395332A-7601-7A41-A373-55E289F024BD}">
      <dgm:prSet/>
      <dgm:spPr/>
      <dgm:t>
        <a:bodyPr/>
        <a:lstStyle/>
        <a:p>
          <a:endParaRPr lang="en-US"/>
        </a:p>
      </dgm:t>
    </dgm:pt>
    <dgm:pt modelId="{C95653F4-416B-514E-B49A-DAEBBA2F41B5}">
      <dgm:prSet/>
      <dgm:spPr/>
      <dgm:t>
        <a:bodyPr/>
        <a:lstStyle/>
        <a:p>
          <a:endParaRPr lang="en-US"/>
        </a:p>
      </dgm:t>
    </dgm:pt>
    <dgm:pt modelId="{CBDFF425-C68A-6441-BC48-1E95BD4FEF7E}" type="parTrans" cxnId="{7A59F42D-D739-F04A-9BD6-2FBFA4049080}">
      <dgm:prSet/>
      <dgm:spPr/>
      <dgm:t>
        <a:bodyPr/>
        <a:lstStyle/>
        <a:p>
          <a:endParaRPr lang="en-US"/>
        </a:p>
      </dgm:t>
    </dgm:pt>
    <dgm:pt modelId="{06B7643A-DD4A-514D-8C11-779971B2FFF9}" type="sibTrans" cxnId="{7A59F42D-D739-F04A-9BD6-2FBFA4049080}">
      <dgm:prSet/>
      <dgm:spPr/>
      <dgm:t>
        <a:bodyPr/>
        <a:lstStyle/>
        <a:p>
          <a:endParaRPr lang="en-US"/>
        </a:p>
      </dgm:t>
    </dgm:pt>
    <dgm:pt modelId="{BD9057D6-0957-D340-954D-957E8CBC790B}" type="pres">
      <dgm:prSet presAssocID="{EC7DA342-9C12-B945-AC92-6913C9453452}" presName="Name0" presStyleCnt="0">
        <dgm:presLayoutVars>
          <dgm:chMax val="4"/>
          <dgm:resizeHandles val="exact"/>
        </dgm:presLayoutVars>
      </dgm:prSet>
      <dgm:spPr/>
    </dgm:pt>
    <dgm:pt modelId="{3AB0D2BA-183F-4F41-9EF9-39EF950E54D7}" type="pres">
      <dgm:prSet presAssocID="{EC7DA342-9C12-B945-AC92-6913C9453452}" presName="ellipse" presStyleLbl="trBgShp" presStyleIdx="0" presStyleCnt="1"/>
      <dgm:spPr>
        <a:solidFill>
          <a:srgbClr val="ECEAD1">
            <a:alpha val="40000"/>
          </a:srgbClr>
        </a:solidFill>
      </dgm:spPr>
    </dgm:pt>
    <dgm:pt modelId="{5277C4CB-5487-3F41-A314-5893515F4019}" type="pres">
      <dgm:prSet presAssocID="{EC7DA342-9C12-B945-AC92-6913C9453452}" presName="arrow1" presStyleLbl="fgShp" presStyleIdx="0" presStyleCnt="1"/>
      <dgm:spPr>
        <a:solidFill>
          <a:srgbClr val="006747"/>
        </a:solidFill>
      </dgm:spPr>
    </dgm:pt>
    <dgm:pt modelId="{E38A9B99-EB8F-344B-B9EF-F3280745D393}" type="pres">
      <dgm:prSet presAssocID="{EC7DA342-9C12-B945-AC92-6913C9453452}" presName="rectangle" presStyleLbl="revTx" presStyleIdx="0" presStyleCnt="1">
        <dgm:presLayoutVars>
          <dgm:bulletEnabled val="1"/>
        </dgm:presLayoutVars>
      </dgm:prSet>
      <dgm:spPr/>
    </dgm:pt>
    <dgm:pt modelId="{B2A91347-8D51-7449-AA41-C1EA64C3FC31}" type="pres">
      <dgm:prSet presAssocID="{68A60A76-6CE9-2A47-84BA-2D23E00C0DBB}" presName="item1" presStyleLbl="node1" presStyleIdx="0" presStyleCnt="3">
        <dgm:presLayoutVars>
          <dgm:bulletEnabled val="1"/>
        </dgm:presLayoutVars>
      </dgm:prSet>
      <dgm:spPr/>
    </dgm:pt>
    <dgm:pt modelId="{EE675010-1B73-8E4A-9340-5E49ACD0BD4B}" type="pres">
      <dgm:prSet presAssocID="{1FFA25A0-50B6-5B48-BB2B-609FEAA1C8C2}" presName="item2" presStyleLbl="node1" presStyleIdx="1" presStyleCnt="3">
        <dgm:presLayoutVars>
          <dgm:bulletEnabled val="1"/>
        </dgm:presLayoutVars>
      </dgm:prSet>
      <dgm:spPr/>
    </dgm:pt>
    <dgm:pt modelId="{A8975F4A-0F83-1447-A8E6-66E913154814}" type="pres">
      <dgm:prSet presAssocID="{C95653F4-416B-514E-B49A-DAEBBA2F41B5}" presName="item3" presStyleLbl="node1" presStyleIdx="2" presStyleCnt="3">
        <dgm:presLayoutVars>
          <dgm:bulletEnabled val="1"/>
        </dgm:presLayoutVars>
      </dgm:prSet>
      <dgm:spPr/>
    </dgm:pt>
    <dgm:pt modelId="{7C9EBD13-5671-2D42-AFCC-432F9A2AB1FE}" type="pres">
      <dgm:prSet presAssocID="{EC7DA342-9C12-B945-AC92-6913C9453452}" presName="funnel" presStyleLbl="trAlignAcc1" presStyleIdx="0" presStyleCnt="1" custScaleX="100000" custScaleY="102156"/>
      <dgm:spPr>
        <a:solidFill>
          <a:srgbClr val="CFC493">
            <a:alpha val="40000"/>
          </a:srgbClr>
        </a:solidFill>
        <a:ln>
          <a:solidFill>
            <a:srgbClr val="CFC493"/>
          </a:solidFill>
        </a:ln>
      </dgm:spPr>
    </dgm:pt>
  </dgm:ptLst>
  <dgm:cxnLst>
    <dgm:cxn modelId="{E6504D0D-3254-5742-A440-9CCD03544C9A}" type="presOf" srcId="{68A60A76-6CE9-2A47-84BA-2D23E00C0DBB}" destId="{EE675010-1B73-8E4A-9340-5E49ACD0BD4B}" srcOrd="0" destOrd="0" presId="urn:microsoft.com/office/officeart/2005/8/layout/funnel1"/>
    <dgm:cxn modelId="{BF93CD21-24D8-5F40-803B-80BFBE628BE8}" type="presOf" srcId="{1FFA25A0-50B6-5B48-BB2B-609FEAA1C8C2}" destId="{B2A91347-8D51-7449-AA41-C1EA64C3FC31}" srcOrd="0" destOrd="0" presId="urn:microsoft.com/office/officeart/2005/8/layout/funnel1"/>
    <dgm:cxn modelId="{3395332A-7601-7A41-A373-55E289F024BD}" srcId="{EC7DA342-9C12-B945-AC92-6913C9453452}" destId="{1FFA25A0-50B6-5B48-BB2B-609FEAA1C8C2}" srcOrd="2" destOrd="0" parTransId="{A5276426-EEAF-8942-BA8A-60984B27223B}" sibTransId="{68359891-E4CD-5147-9EA1-5A9D75595B87}"/>
    <dgm:cxn modelId="{7A59F42D-D739-F04A-9BD6-2FBFA4049080}" srcId="{EC7DA342-9C12-B945-AC92-6913C9453452}" destId="{C95653F4-416B-514E-B49A-DAEBBA2F41B5}" srcOrd="3" destOrd="0" parTransId="{CBDFF425-C68A-6441-BC48-1E95BD4FEF7E}" sibTransId="{06B7643A-DD4A-514D-8C11-779971B2FFF9}"/>
    <dgm:cxn modelId="{B021F48D-7811-1D4D-845A-9455A26BC064}" type="presOf" srcId="{EC7DA342-9C12-B945-AC92-6913C9453452}" destId="{BD9057D6-0957-D340-954D-957E8CBC790B}" srcOrd="0" destOrd="0" presId="urn:microsoft.com/office/officeart/2005/8/layout/funnel1"/>
    <dgm:cxn modelId="{7E569A93-33B4-6F4F-87C8-BC9991D8F009}" type="presOf" srcId="{C95653F4-416B-514E-B49A-DAEBBA2F41B5}" destId="{E38A9B99-EB8F-344B-B9EF-F3280745D393}" srcOrd="0" destOrd="0" presId="urn:microsoft.com/office/officeart/2005/8/layout/funnel1"/>
    <dgm:cxn modelId="{C7E4DB9C-EDA9-2A4D-8B33-4F2A0DDB58E9}" srcId="{EC7DA342-9C12-B945-AC92-6913C9453452}" destId="{68A60A76-6CE9-2A47-84BA-2D23E00C0DBB}" srcOrd="1" destOrd="0" parTransId="{3CBE4954-F786-1C42-90E0-561785BF31C3}" sibTransId="{681BA128-E267-2B41-925D-D3243771529F}"/>
    <dgm:cxn modelId="{F9EB80BD-092F-7F48-BE90-5B6DA75B65D2}" type="presOf" srcId="{D8268EAD-6D31-6249-A17E-B75BC5D1603B}" destId="{A8975F4A-0F83-1447-A8E6-66E913154814}" srcOrd="0" destOrd="0" presId="urn:microsoft.com/office/officeart/2005/8/layout/funnel1"/>
    <dgm:cxn modelId="{0C6547E2-9B53-334E-B5C1-CEEC63B0CA0A}" srcId="{EC7DA342-9C12-B945-AC92-6913C9453452}" destId="{D8268EAD-6D31-6249-A17E-B75BC5D1603B}" srcOrd="0" destOrd="0" parTransId="{48211D09-57B1-FA46-AE13-26CD233D7879}" sibTransId="{1E7E5B22-FF15-5D40-9482-38EF277606F6}"/>
    <dgm:cxn modelId="{364F4E85-42A2-0F4A-A7D6-E11D4386D0C3}" type="presParOf" srcId="{BD9057D6-0957-D340-954D-957E8CBC790B}" destId="{3AB0D2BA-183F-4F41-9EF9-39EF950E54D7}" srcOrd="0" destOrd="0" presId="urn:microsoft.com/office/officeart/2005/8/layout/funnel1"/>
    <dgm:cxn modelId="{BE7CE1C4-3EDA-F648-AD66-CBE4F17FDC56}" type="presParOf" srcId="{BD9057D6-0957-D340-954D-957E8CBC790B}" destId="{5277C4CB-5487-3F41-A314-5893515F4019}" srcOrd="1" destOrd="0" presId="urn:microsoft.com/office/officeart/2005/8/layout/funnel1"/>
    <dgm:cxn modelId="{30625DC8-2CDF-214A-BAC2-54A3FAB28F86}" type="presParOf" srcId="{BD9057D6-0957-D340-954D-957E8CBC790B}" destId="{E38A9B99-EB8F-344B-B9EF-F3280745D393}" srcOrd="2" destOrd="0" presId="urn:microsoft.com/office/officeart/2005/8/layout/funnel1"/>
    <dgm:cxn modelId="{E36F78EB-1FBF-AB44-8DAF-18F8E684ED01}" type="presParOf" srcId="{BD9057D6-0957-D340-954D-957E8CBC790B}" destId="{B2A91347-8D51-7449-AA41-C1EA64C3FC31}" srcOrd="3" destOrd="0" presId="urn:microsoft.com/office/officeart/2005/8/layout/funnel1"/>
    <dgm:cxn modelId="{CF876660-BBF0-594A-B92C-27FD3D474092}" type="presParOf" srcId="{BD9057D6-0957-D340-954D-957E8CBC790B}" destId="{EE675010-1B73-8E4A-9340-5E49ACD0BD4B}" srcOrd="4" destOrd="0" presId="urn:microsoft.com/office/officeart/2005/8/layout/funnel1"/>
    <dgm:cxn modelId="{8732185B-B5DE-7640-9C60-B6A4419D9EAD}" type="presParOf" srcId="{BD9057D6-0957-D340-954D-957E8CBC790B}" destId="{A8975F4A-0F83-1447-A8E6-66E913154814}" srcOrd="5" destOrd="0" presId="urn:microsoft.com/office/officeart/2005/8/layout/funnel1"/>
    <dgm:cxn modelId="{65478A7A-176D-BA49-AFEF-C32A1F614D41}" type="presParOf" srcId="{BD9057D6-0957-D340-954D-957E8CBC790B}" destId="{7C9EBD13-5671-2D42-AFCC-432F9A2AB1FE}" srcOrd="6"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271B1-C9D6-B340-A65E-01791421CEA8}">
      <dsp:nvSpPr>
        <dsp:cNvPr id="0" name=""/>
        <dsp:cNvSpPr/>
      </dsp:nvSpPr>
      <dsp:spPr>
        <a:xfrm>
          <a:off x="0" y="2094230"/>
          <a:ext cx="9144000" cy="0"/>
        </a:xfrm>
        <a:prstGeom prst="line">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56B64B5-C543-7A4F-BB23-9B41B6505AB3}">
      <dsp:nvSpPr>
        <dsp:cNvPr id="0" name=""/>
        <dsp:cNvSpPr/>
      </dsp:nvSpPr>
      <dsp:spPr>
        <a:xfrm rot="8100000">
          <a:off x="70093"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21570-02BB-5E43-B403-4B38945D2AB0}">
      <dsp:nvSpPr>
        <dsp:cNvPr id="0" name=""/>
        <dsp:cNvSpPr/>
      </dsp:nvSpPr>
      <dsp:spPr>
        <a:xfrm>
          <a:off x="103632"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E5ACBB-05EF-9649-9B02-AC8DB9E17CDB}">
      <dsp:nvSpPr>
        <dsp:cNvPr id="0" name=""/>
        <dsp:cNvSpPr/>
      </dsp:nvSpPr>
      <dsp:spPr>
        <a:xfrm>
          <a:off x="434520"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Florida Legislature provided      </a:t>
          </a:r>
          <a:r>
            <a:rPr lang="en-US" sz="1000" b="0" i="0" kern="1200" dirty="0">
              <a:latin typeface="Calibri" panose="020F0502020204030204" pitchFamily="34" charset="0"/>
              <a:cs typeface="Calibri" panose="020F0502020204030204" pitchFamily="34" charset="0"/>
            </a:rPr>
            <a:t>$16 million to construct a mental health facility at the University of South Florida. </a:t>
          </a:r>
          <a:endParaRPr lang="en-US" sz="1000" kern="1200" dirty="0">
            <a:latin typeface="Calibri" panose="020F0502020204030204" pitchFamily="34" charset="0"/>
            <a:cs typeface="Calibri" panose="020F0502020204030204" pitchFamily="34" charset="0"/>
          </a:endParaRPr>
        </a:p>
      </dsp:txBody>
      <dsp:txXfrm>
        <a:off x="434520" y="854446"/>
        <a:ext cx="1862625" cy="1239784"/>
      </dsp:txXfrm>
    </dsp:sp>
    <dsp:sp modelId="{335807BD-47BF-F04E-849C-D34819FF3B14}">
      <dsp:nvSpPr>
        <dsp:cNvPr id="0" name=""/>
        <dsp:cNvSpPr/>
      </dsp:nvSpPr>
      <dsp:spPr>
        <a:xfrm>
          <a:off x="434520"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1967</a:t>
          </a:r>
        </a:p>
      </dsp:txBody>
      <dsp:txXfrm>
        <a:off x="434520" y="418846"/>
        <a:ext cx="1862625" cy="435599"/>
      </dsp:txXfrm>
    </dsp:sp>
    <dsp:sp modelId="{B503F879-C2B0-4742-A412-87A13F0AC91E}">
      <dsp:nvSpPr>
        <dsp:cNvPr id="0" name=""/>
        <dsp:cNvSpPr/>
      </dsp:nvSpPr>
      <dsp:spPr>
        <a:xfrm>
          <a:off x="221044"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47EC18-4B6E-8947-B647-294A991A2C53}">
      <dsp:nvSpPr>
        <dsp:cNvPr id="0" name=""/>
        <dsp:cNvSpPr/>
      </dsp:nvSpPr>
      <dsp:spPr>
        <a:xfrm>
          <a:off x="186942"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5BC26-35B0-224F-BB28-A3386B73F498}">
      <dsp:nvSpPr>
        <dsp:cNvPr id="0" name=""/>
        <dsp:cNvSpPr/>
      </dsp:nvSpPr>
      <dsp:spPr>
        <a:xfrm rot="18900000">
          <a:off x="1209974"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A4817-06CE-5543-8728-66C31BA10B1B}">
      <dsp:nvSpPr>
        <dsp:cNvPr id="0" name=""/>
        <dsp:cNvSpPr/>
      </dsp:nvSpPr>
      <dsp:spPr>
        <a:xfrm>
          <a:off x="1243513"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0D2E66-1B02-224D-B18F-7221E5C33932}">
      <dsp:nvSpPr>
        <dsp:cNvPr id="0" name=""/>
        <dsp:cNvSpPr/>
      </dsp:nvSpPr>
      <dsp:spPr>
        <a:xfrm>
          <a:off x="1574401" y="2094230"/>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Florida Mental Health Institute (FMHI) officially opens.</a:t>
          </a:r>
        </a:p>
      </dsp:txBody>
      <dsp:txXfrm>
        <a:off x="1574401" y="2094230"/>
        <a:ext cx="1862625" cy="1239784"/>
      </dsp:txXfrm>
    </dsp:sp>
    <dsp:sp modelId="{A7A262AC-9FA4-A74F-B313-38A177DCABD0}">
      <dsp:nvSpPr>
        <dsp:cNvPr id="0" name=""/>
        <dsp:cNvSpPr/>
      </dsp:nvSpPr>
      <dsp:spPr>
        <a:xfrm>
          <a:off x="1574401" y="3334014"/>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mn-lt"/>
              <a:cs typeface="Calibri" panose="020F0502020204030204" pitchFamily="34" charset="0"/>
            </a:rPr>
            <a:t>1974</a:t>
          </a:r>
        </a:p>
      </dsp:txBody>
      <dsp:txXfrm>
        <a:off x="1574401" y="3334014"/>
        <a:ext cx="1862625" cy="435599"/>
      </dsp:txXfrm>
    </dsp:sp>
    <dsp:sp modelId="{D361C8A7-4A1F-5443-AAED-BEA750651CBB}">
      <dsp:nvSpPr>
        <dsp:cNvPr id="0" name=""/>
        <dsp:cNvSpPr/>
      </dsp:nvSpPr>
      <dsp:spPr>
        <a:xfrm>
          <a:off x="1360925"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E33902-6300-0F49-85AA-9A8AF98040CC}">
      <dsp:nvSpPr>
        <dsp:cNvPr id="0" name=""/>
        <dsp:cNvSpPr/>
      </dsp:nvSpPr>
      <dsp:spPr>
        <a:xfrm>
          <a:off x="1326823"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55204-70CD-4945-AFD9-10DA5E57D1EB}">
      <dsp:nvSpPr>
        <dsp:cNvPr id="0" name=""/>
        <dsp:cNvSpPr/>
      </dsp:nvSpPr>
      <dsp:spPr>
        <a:xfrm rot="8100000">
          <a:off x="2349855"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257AC-6034-CC47-A2AA-64A4C335D416}">
      <dsp:nvSpPr>
        <dsp:cNvPr id="0" name=""/>
        <dsp:cNvSpPr/>
      </dsp:nvSpPr>
      <dsp:spPr>
        <a:xfrm>
          <a:off x="2383394"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FE11A77-EC54-9A4D-9CAA-2C9AEBCDFCB9}">
      <dsp:nvSpPr>
        <dsp:cNvPr id="0" name=""/>
        <dsp:cNvSpPr/>
      </dsp:nvSpPr>
      <dsp:spPr>
        <a:xfrm>
          <a:off x="2714282"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Several research centers were developed related to Children's Mental Health, the Autism and Related Disabilities, Juvenile Justice, Aging, and HIV Education. </a:t>
          </a:r>
        </a:p>
      </dsp:txBody>
      <dsp:txXfrm>
        <a:off x="2714282" y="854446"/>
        <a:ext cx="1862625" cy="1239784"/>
      </dsp:txXfrm>
    </dsp:sp>
    <dsp:sp modelId="{2EF40155-FE30-2447-BED2-82A5DF5A6DEA}">
      <dsp:nvSpPr>
        <dsp:cNvPr id="0" name=""/>
        <dsp:cNvSpPr/>
      </dsp:nvSpPr>
      <dsp:spPr>
        <a:xfrm>
          <a:off x="2714282"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1980’s</a:t>
          </a:r>
        </a:p>
      </dsp:txBody>
      <dsp:txXfrm>
        <a:off x="2714282" y="418846"/>
        <a:ext cx="1862625" cy="435599"/>
      </dsp:txXfrm>
    </dsp:sp>
    <dsp:sp modelId="{71F6BE2B-9325-3E47-971F-A2A4B92E6AD4}">
      <dsp:nvSpPr>
        <dsp:cNvPr id="0" name=""/>
        <dsp:cNvSpPr/>
      </dsp:nvSpPr>
      <dsp:spPr>
        <a:xfrm>
          <a:off x="2500806"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E23E10F-7F5A-0A46-900E-C8DC8CCD21D7}">
      <dsp:nvSpPr>
        <dsp:cNvPr id="0" name=""/>
        <dsp:cNvSpPr/>
      </dsp:nvSpPr>
      <dsp:spPr>
        <a:xfrm>
          <a:off x="2466704"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15A7A-929E-A348-856E-21369986F2A3}">
      <dsp:nvSpPr>
        <dsp:cNvPr id="0" name=""/>
        <dsp:cNvSpPr/>
      </dsp:nvSpPr>
      <dsp:spPr>
        <a:xfrm rot="18900000">
          <a:off x="3489736"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48064-F3CD-F34F-977A-3B0CBAE28D9C}">
      <dsp:nvSpPr>
        <dsp:cNvPr id="0" name=""/>
        <dsp:cNvSpPr/>
      </dsp:nvSpPr>
      <dsp:spPr>
        <a:xfrm>
          <a:off x="3523275"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E703D2-BBCE-A24D-A898-7ACB36B1D538}">
      <dsp:nvSpPr>
        <dsp:cNvPr id="0" name=""/>
        <dsp:cNvSpPr/>
      </dsp:nvSpPr>
      <dsp:spPr>
        <a:xfrm>
          <a:off x="3854163" y="2084072"/>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was transferred to USF as an independent budget entity reporting to the University President on a level equivalent to that of a college.  FMHI became enacted into law with Florida statute (540.214).</a:t>
          </a:r>
        </a:p>
      </dsp:txBody>
      <dsp:txXfrm>
        <a:off x="3854163" y="2084072"/>
        <a:ext cx="1862625" cy="1239784"/>
      </dsp:txXfrm>
    </dsp:sp>
    <dsp:sp modelId="{8F670CB4-01CF-2641-9768-F6BBAA7F952C}">
      <dsp:nvSpPr>
        <dsp:cNvPr id="0" name=""/>
        <dsp:cNvSpPr/>
      </dsp:nvSpPr>
      <dsp:spPr>
        <a:xfrm>
          <a:off x="3854163" y="332385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1983</a:t>
          </a:r>
        </a:p>
      </dsp:txBody>
      <dsp:txXfrm>
        <a:off x="3854163" y="3323856"/>
        <a:ext cx="1862625" cy="435599"/>
      </dsp:txXfrm>
    </dsp:sp>
    <dsp:sp modelId="{83BE5FE3-8B95-0A49-970A-531665709CB7}">
      <dsp:nvSpPr>
        <dsp:cNvPr id="0" name=""/>
        <dsp:cNvSpPr/>
      </dsp:nvSpPr>
      <dsp:spPr>
        <a:xfrm>
          <a:off x="3640687"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3A95386-166A-4045-A057-206CB4BAAFDA}">
      <dsp:nvSpPr>
        <dsp:cNvPr id="0" name=""/>
        <dsp:cNvSpPr/>
      </dsp:nvSpPr>
      <dsp:spPr>
        <a:xfrm>
          <a:off x="3606585"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DA7EC-C414-614C-A871-170887FDDCC2}">
      <dsp:nvSpPr>
        <dsp:cNvPr id="0" name=""/>
        <dsp:cNvSpPr/>
      </dsp:nvSpPr>
      <dsp:spPr>
        <a:xfrm rot="8100000">
          <a:off x="4629617"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7996C-B893-BD45-9500-6F5F49A5032B}">
      <dsp:nvSpPr>
        <dsp:cNvPr id="0" name=""/>
        <dsp:cNvSpPr/>
      </dsp:nvSpPr>
      <dsp:spPr>
        <a:xfrm>
          <a:off x="4663156"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7FF971-CE2C-FF43-AC66-BBF5A2B2F860}">
      <dsp:nvSpPr>
        <dsp:cNvPr id="0" name=""/>
        <dsp:cNvSpPr/>
      </dsp:nvSpPr>
      <dsp:spPr>
        <a:xfrm>
          <a:off x="4994044"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focused more of its research and training on community-based project. The Institute was asked by the Legislature to help revise the state's civil commitment law, known as the Baker Act.</a:t>
          </a:r>
        </a:p>
      </dsp:txBody>
      <dsp:txXfrm>
        <a:off x="4994044" y="854446"/>
        <a:ext cx="1862625" cy="1239784"/>
      </dsp:txXfrm>
    </dsp:sp>
    <dsp:sp modelId="{4D0AA4A5-FE55-5D45-8593-999436F53DF2}">
      <dsp:nvSpPr>
        <dsp:cNvPr id="0" name=""/>
        <dsp:cNvSpPr/>
      </dsp:nvSpPr>
      <dsp:spPr>
        <a:xfrm>
          <a:off x="4994044"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1990’s</a:t>
          </a:r>
        </a:p>
      </dsp:txBody>
      <dsp:txXfrm>
        <a:off x="4994044" y="418846"/>
        <a:ext cx="1862625" cy="435599"/>
      </dsp:txXfrm>
    </dsp:sp>
    <dsp:sp modelId="{C285617D-5126-074B-9FAB-2289E8C5B592}">
      <dsp:nvSpPr>
        <dsp:cNvPr id="0" name=""/>
        <dsp:cNvSpPr/>
      </dsp:nvSpPr>
      <dsp:spPr>
        <a:xfrm>
          <a:off x="4780568"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27D4D3-CE59-C546-92F3-15B45D14FF16}">
      <dsp:nvSpPr>
        <dsp:cNvPr id="0" name=""/>
        <dsp:cNvSpPr/>
      </dsp:nvSpPr>
      <dsp:spPr>
        <a:xfrm>
          <a:off x="4746466"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2BA6B-7300-F04B-8536-B450F6B1C94E}">
      <dsp:nvSpPr>
        <dsp:cNvPr id="0" name=""/>
        <dsp:cNvSpPr/>
      </dsp:nvSpPr>
      <dsp:spPr>
        <a:xfrm rot="18900000">
          <a:off x="5769498"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6ED30-DAD2-714C-98E3-C87FF5B16AE3}">
      <dsp:nvSpPr>
        <dsp:cNvPr id="0" name=""/>
        <dsp:cNvSpPr/>
      </dsp:nvSpPr>
      <dsp:spPr>
        <a:xfrm>
          <a:off x="5803037"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33262E-89F9-9943-9827-5A762629E958}">
      <dsp:nvSpPr>
        <dsp:cNvPr id="0" name=""/>
        <dsp:cNvSpPr/>
      </dsp:nvSpPr>
      <dsp:spPr>
        <a:xfrm>
          <a:off x="6133925" y="2094230"/>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The Florida Legislature honored former state Senator Louis de la Parte for his lifelong commitment to advocacy for improved social and mental health services by naming the Florida Mental Health Institute after him.</a:t>
          </a:r>
        </a:p>
      </dsp:txBody>
      <dsp:txXfrm>
        <a:off x="6133925" y="2094230"/>
        <a:ext cx="1862625" cy="1239784"/>
      </dsp:txXfrm>
    </dsp:sp>
    <dsp:sp modelId="{356265DE-3C46-D246-947B-B3F8E180CEDD}">
      <dsp:nvSpPr>
        <dsp:cNvPr id="0" name=""/>
        <dsp:cNvSpPr/>
      </dsp:nvSpPr>
      <dsp:spPr>
        <a:xfrm>
          <a:off x="6133925" y="3334014"/>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1996</a:t>
          </a:r>
        </a:p>
      </dsp:txBody>
      <dsp:txXfrm>
        <a:off x="6133925" y="3334014"/>
        <a:ext cx="1862625" cy="435599"/>
      </dsp:txXfrm>
    </dsp:sp>
    <dsp:sp modelId="{8FB885A4-0929-A64A-A61A-7360110F1037}">
      <dsp:nvSpPr>
        <dsp:cNvPr id="0" name=""/>
        <dsp:cNvSpPr/>
      </dsp:nvSpPr>
      <dsp:spPr>
        <a:xfrm>
          <a:off x="5920449"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96949F3-C49B-474B-998B-96049A48932C}">
      <dsp:nvSpPr>
        <dsp:cNvPr id="0" name=""/>
        <dsp:cNvSpPr/>
      </dsp:nvSpPr>
      <dsp:spPr>
        <a:xfrm>
          <a:off x="5886346"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59656-087E-9146-AFAB-094D64AF9245}">
      <dsp:nvSpPr>
        <dsp:cNvPr id="0" name=""/>
        <dsp:cNvSpPr/>
      </dsp:nvSpPr>
      <dsp:spPr>
        <a:xfrm rot="8100000">
          <a:off x="6909379"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93100-677E-5449-9293-4F14E8FFA29B}">
      <dsp:nvSpPr>
        <dsp:cNvPr id="0" name=""/>
        <dsp:cNvSpPr/>
      </dsp:nvSpPr>
      <dsp:spPr>
        <a:xfrm>
          <a:off x="6942918"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37AD77-14E7-0C49-9013-A66005EAB15D}">
      <dsp:nvSpPr>
        <dsp:cNvPr id="0" name=""/>
        <dsp:cNvSpPr/>
      </dsp:nvSpPr>
      <dsp:spPr>
        <a:xfrm>
          <a:off x="7273806"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became a part of the newly formed College of Behavioral and Community Sciences (CBCS). </a:t>
          </a:r>
        </a:p>
      </dsp:txBody>
      <dsp:txXfrm>
        <a:off x="7273806" y="854446"/>
        <a:ext cx="1862625" cy="1239784"/>
      </dsp:txXfrm>
    </dsp:sp>
    <dsp:sp modelId="{ACA5D0B3-CBE0-B043-B9F9-1CD51761B817}">
      <dsp:nvSpPr>
        <dsp:cNvPr id="0" name=""/>
        <dsp:cNvSpPr/>
      </dsp:nvSpPr>
      <dsp:spPr>
        <a:xfrm>
          <a:off x="7273806"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2008</a:t>
          </a:r>
        </a:p>
      </dsp:txBody>
      <dsp:txXfrm>
        <a:off x="7273806" y="418846"/>
        <a:ext cx="1862625" cy="435599"/>
      </dsp:txXfrm>
    </dsp:sp>
    <dsp:sp modelId="{03705186-D063-2C42-BABE-69B62AE2E290}">
      <dsp:nvSpPr>
        <dsp:cNvPr id="0" name=""/>
        <dsp:cNvSpPr/>
      </dsp:nvSpPr>
      <dsp:spPr>
        <a:xfrm>
          <a:off x="7060330"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72E207-B715-0341-BB36-DD995126A331}">
      <dsp:nvSpPr>
        <dsp:cNvPr id="0" name=""/>
        <dsp:cNvSpPr/>
      </dsp:nvSpPr>
      <dsp:spPr>
        <a:xfrm>
          <a:off x="7026227"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33FA9-1E49-9D40-A248-FAFFCBCD47AD}">
      <dsp:nvSpPr>
        <dsp:cNvPr id="0" name=""/>
        <dsp:cNvSpPr/>
      </dsp:nvSpPr>
      <dsp:spPr>
        <a:xfrm>
          <a:off x="3341116" y="2119434"/>
          <a:ext cx="1594035" cy="1463572"/>
        </a:xfrm>
        <a:prstGeom prst="ellipse">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College of Behavioral and Community Sciences</a:t>
          </a:r>
        </a:p>
      </dsp:txBody>
      <dsp:txXfrm>
        <a:off x="3574557" y="2333769"/>
        <a:ext cx="1127153" cy="1034902"/>
      </dsp:txXfrm>
    </dsp:sp>
    <dsp:sp modelId="{C2BC2DCC-7917-E44E-ABDE-ECF96491DD04}">
      <dsp:nvSpPr>
        <dsp:cNvPr id="0" name=""/>
        <dsp:cNvSpPr/>
      </dsp:nvSpPr>
      <dsp:spPr>
        <a:xfrm rot="10800000">
          <a:off x="1696824" y="2642661"/>
          <a:ext cx="1553855"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08B1C783-4F99-2B40-BE9C-9AF974CF61F5}">
      <dsp:nvSpPr>
        <dsp:cNvPr id="0" name=""/>
        <dsp:cNvSpPr/>
      </dsp:nvSpPr>
      <dsp:spPr>
        <a:xfrm>
          <a:off x="1138912" y="2441420"/>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Child &amp; Family Studies</a:t>
          </a:r>
        </a:p>
      </dsp:txBody>
      <dsp:txXfrm>
        <a:off x="1162917" y="2465425"/>
        <a:ext cx="1067814" cy="771590"/>
      </dsp:txXfrm>
    </dsp:sp>
    <dsp:sp modelId="{A9260739-7165-914D-B54D-075CBEA41043}">
      <dsp:nvSpPr>
        <dsp:cNvPr id="0" name=""/>
        <dsp:cNvSpPr/>
      </dsp:nvSpPr>
      <dsp:spPr>
        <a:xfrm rot="12600000">
          <a:off x="1918674" y="1814706"/>
          <a:ext cx="15707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65301331-4B3D-C24C-8143-C2EBD517CA51}">
      <dsp:nvSpPr>
        <dsp:cNvPr id="0" name=""/>
        <dsp:cNvSpPr/>
      </dsp:nvSpPr>
      <dsp:spPr>
        <a:xfrm>
          <a:off x="1465985" y="1220765"/>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Communication Sciences &amp; Disorders</a:t>
          </a:r>
        </a:p>
      </dsp:txBody>
      <dsp:txXfrm>
        <a:off x="1489990" y="1244770"/>
        <a:ext cx="1067814" cy="771590"/>
      </dsp:txXfrm>
    </dsp:sp>
    <dsp:sp modelId="{A800F2E3-2F01-044C-99B6-ECC514C46CCC}">
      <dsp:nvSpPr>
        <dsp:cNvPr id="0" name=""/>
        <dsp:cNvSpPr/>
      </dsp:nvSpPr>
      <dsp:spPr>
        <a:xfrm rot="14400000">
          <a:off x="2517100" y="1221902"/>
          <a:ext cx="1601516"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0F988E32-93DF-184D-87F5-D3A13DECCDAC}">
      <dsp:nvSpPr>
        <dsp:cNvPr id="0" name=""/>
        <dsp:cNvSpPr/>
      </dsp:nvSpPr>
      <dsp:spPr>
        <a:xfrm>
          <a:off x="2359567" y="327184"/>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Criminology</a:t>
          </a:r>
        </a:p>
      </dsp:txBody>
      <dsp:txXfrm>
        <a:off x="2383572" y="351189"/>
        <a:ext cx="1067814" cy="771590"/>
      </dsp:txXfrm>
    </dsp:sp>
    <dsp:sp modelId="{6A6C7ED9-9321-1843-BF42-5CF92FDA5DEA}">
      <dsp:nvSpPr>
        <dsp:cNvPr id="0" name=""/>
        <dsp:cNvSpPr/>
      </dsp:nvSpPr>
      <dsp:spPr>
        <a:xfrm rot="16200000">
          <a:off x="3330384" y="1009101"/>
          <a:ext cx="16154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F3D52F10-F386-894A-9295-E33EEC79FCB6}">
      <dsp:nvSpPr>
        <dsp:cNvPr id="0" name=""/>
        <dsp:cNvSpPr/>
      </dsp:nvSpPr>
      <dsp:spPr>
        <a:xfrm>
          <a:off x="3580222" y="110"/>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Mental Health Law &amp; Policy</a:t>
          </a:r>
        </a:p>
      </dsp:txBody>
      <dsp:txXfrm>
        <a:off x="3604227" y="24115"/>
        <a:ext cx="1067814" cy="771590"/>
      </dsp:txXfrm>
    </dsp:sp>
    <dsp:sp modelId="{12FE6A2A-28C5-CB47-997C-FB9857E50774}">
      <dsp:nvSpPr>
        <dsp:cNvPr id="0" name=""/>
        <dsp:cNvSpPr/>
      </dsp:nvSpPr>
      <dsp:spPr>
        <a:xfrm rot="18000000">
          <a:off x="4157652" y="1221902"/>
          <a:ext cx="1601516"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AC5CEF16-CB63-F740-B211-9457C6BF5E43}">
      <dsp:nvSpPr>
        <dsp:cNvPr id="0" name=""/>
        <dsp:cNvSpPr/>
      </dsp:nvSpPr>
      <dsp:spPr>
        <a:xfrm>
          <a:off x="4800877" y="327184"/>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School of Aging Studies</a:t>
          </a:r>
        </a:p>
      </dsp:txBody>
      <dsp:txXfrm>
        <a:off x="4824882" y="351189"/>
        <a:ext cx="1067814" cy="771590"/>
      </dsp:txXfrm>
    </dsp:sp>
    <dsp:sp modelId="{A742B18B-C51E-3244-B7A7-2A9A35DD8636}">
      <dsp:nvSpPr>
        <dsp:cNvPr id="0" name=""/>
        <dsp:cNvSpPr/>
      </dsp:nvSpPr>
      <dsp:spPr>
        <a:xfrm rot="19800000">
          <a:off x="4786795" y="1814706"/>
          <a:ext cx="15707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57FBD33B-2A30-C046-8358-E55372F7FB09}">
      <dsp:nvSpPr>
        <dsp:cNvPr id="0" name=""/>
        <dsp:cNvSpPr/>
      </dsp:nvSpPr>
      <dsp:spPr>
        <a:xfrm>
          <a:off x="5694458" y="1220765"/>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School of Social Work</a:t>
          </a:r>
        </a:p>
      </dsp:txBody>
      <dsp:txXfrm>
        <a:off x="5718463" y="1244770"/>
        <a:ext cx="1067814" cy="771590"/>
      </dsp:txXfrm>
    </dsp:sp>
    <dsp:sp modelId="{A6D91417-7DCD-794A-81E4-AC5BD02E6CE1}">
      <dsp:nvSpPr>
        <dsp:cNvPr id="0" name=""/>
        <dsp:cNvSpPr/>
      </dsp:nvSpPr>
      <dsp:spPr>
        <a:xfrm>
          <a:off x="5025588" y="2642661"/>
          <a:ext cx="1553855"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87FF433A-2BC7-B144-B291-7A1AFB7F2378}">
      <dsp:nvSpPr>
        <dsp:cNvPr id="0" name=""/>
        <dsp:cNvSpPr/>
      </dsp:nvSpPr>
      <dsp:spPr>
        <a:xfrm>
          <a:off x="5938260" y="2441420"/>
          <a:ext cx="1282367"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Louis de La Parte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Florida Mental Health Institute (FMHI)</a:t>
          </a:r>
        </a:p>
      </dsp:txBody>
      <dsp:txXfrm>
        <a:off x="5962265" y="2465425"/>
        <a:ext cx="1234357" cy="771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B45C7-DFA5-0742-B626-4AA42EEABCF7}">
      <dsp:nvSpPr>
        <dsp:cNvPr id="0" name=""/>
        <dsp:cNvSpPr/>
      </dsp:nvSpPr>
      <dsp:spPr>
        <a:xfrm>
          <a:off x="625371" y="122640"/>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for Child Welfare</a:t>
          </a:r>
        </a:p>
      </dsp:txBody>
      <dsp:txXfrm>
        <a:off x="625371" y="122640"/>
        <a:ext cx="2506953" cy="1504172"/>
      </dsp:txXfrm>
    </dsp:sp>
    <dsp:sp modelId="{937574B9-B240-7D47-A161-13216577589D}">
      <dsp:nvSpPr>
        <dsp:cNvPr id="0" name=""/>
        <dsp:cNvSpPr/>
      </dsp:nvSpPr>
      <dsp:spPr>
        <a:xfrm>
          <a:off x="4825471" y="1706053"/>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Policy and Services Research Data Center (PSRDC)</a:t>
          </a:r>
        </a:p>
      </dsp:txBody>
      <dsp:txXfrm>
        <a:off x="4825471" y="1706053"/>
        <a:ext cx="2506953" cy="1504172"/>
      </dsp:txXfrm>
    </dsp:sp>
    <dsp:sp modelId="{FD5C9FA2-1AD9-874E-83B4-2BD24FB18F65}">
      <dsp:nvSpPr>
        <dsp:cNvPr id="0" name=""/>
        <dsp:cNvSpPr/>
      </dsp:nvSpPr>
      <dsp:spPr>
        <a:xfrm>
          <a:off x="1334814" y="1706063"/>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Baker Act Reporting Center</a:t>
          </a:r>
        </a:p>
      </dsp:txBody>
      <dsp:txXfrm>
        <a:off x="1334814" y="1706063"/>
        <a:ext cx="2506953" cy="1504172"/>
      </dsp:txXfrm>
    </dsp:sp>
    <dsp:sp modelId="{754A7F58-E445-A444-9B5B-0CC758A81377}">
      <dsp:nvSpPr>
        <dsp:cNvPr id="0" name=""/>
        <dsp:cNvSpPr/>
      </dsp:nvSpPr>
      <dsp:spPr>
        <a:xfrm>
          <a:off x="4115778" y="136639"/>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Criminal Justice Mental Health &amp; Substance Abuse Technical Assistance Center (CJMHSA TAC)</a:t>
          </a:r>
        </a:p>
      </dsp:txBody>
      <dsp:txXfrm>
        <a:off x="4115778" y="136639"/>
        <a:ext cx="2506953" cy="1504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F0B58-3833-9247-BECF-3CDD4AB6F3C9}">
      <dsp:nvSpPr>
        <dsp:cNvPr id="0" name=""/>
        <dsp:cNvSpPr/>
      </dsp:nvSpPr>
      <dsp:spPr>
        <a:xfrm>
          <a:off x="1842845" y="1514463"/>
          <a:ext cx="1226998" cy="1226998"/>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Examples of state datasets accessed by PSRDC</a:t>
          </a:r>
        </a:p>
      </dsp:txBody>
      <dsp:txXfrm>
        <a:off x="1902742" y="1574360"/>
        <a:ext cx="1107204" cy="1107204"/>
      </dsp:txXfrm>
    </dsp:sp>
    <dsp:sp modelId="{42895271-D102-4F44-A9C0-A6E838CB034A}">
      <dsp:nvSpPr>
        <dsp:cNvPr id="0" name=""/>
        <dsp:cNvSpPr/>
      </dsp:nvSpPr>
      <dsp:spPr>
        <a:xfrm rot="16200000">
          <a:off x="2130914" y="1189033"/>
          <a:ext cx="650860" cy="0"/>
        </a:xfrm>
        <a:custGeom>
          <a:avLst/>
          <a:gdLst/>
          <a:ahLst/>
          <a:cxnLst/>
          <a:rect l="0" t="0" r="0" b="0"/>
          <a:pathLst>
            <a:path>
              <a:moveTo>
                <a:pt x="0" y="0"/>
              </a:moveTo>
              <a:lnTo>
                <a:pt x="650860"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F0C3656C-E74D-B040-B52D-FF3D8D359ACE}">
      <dsp:nvSpPr>
        <dsp:cNvPr id="0" name=""/>
        <dsp:cNvSpPr/>
      </dsp:nvSpPr>
      <dsp:spPr>
        <a:xfrm>
          <a:off x="1881310" y="41242"/>
          <a:ext cx="1150069"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Agency for Healthcare Administration (AHCA)</a:t>
          </a:r>
        </a:p>
      </dsp:txBody>
      <dsp:txXfrm>
        <a:off x="1921454" y="81386"/>
        <a:ext cx="1069781" cy="742072"/>
      </dsp:txXfrm>
    </dsp:sp>
    <dsp:sp modelId="{1467384C-0BC5-DF45-B3E4-2623830DC491}">
      <dsp:nvSpPr>
        <dsp:cNvPr id="0" name=""/>
        <dsp:cNvSpPr/>
      </dsp:nvSpPr>
      <dsp:spPr>
        <a:xfrm rot="19285714">
          <a:off x="3044606" y="1566587"/>
          <a:ext cx="231363" cy="0"/>
        </a:xfrm>
        <a:custGeom>
          <a:avLst/>
          <a:gdLst/>
          <a:ahLst/>
          <a:cxnLst/>
          <a:rect l="0" t="0" r="0" b="0"/>
          <a:pathLst>
            <a:path>
              <a:moveTo>
                <a:pt x="0" y="0"/>
              </a:moveTo>
              <a:lnTo>
                <a:pt x="231363"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5263C4B5-04E7-FE42-A76B-56D55DC42305}">
      <dsp:nvSpPr>
        <dsp:cNvPr id="0" name=""/>
        <dsp:cNvSpPr/>
      </dsp:nvSpPr>
      <dsp:spPr>
        <a:xfrm>
          <a:off x="3177542" y="672100"/>
          <a:ext cx="1177584"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Juvenile Justice (DJJ)</a:t>
          </a:r>
        </a:p>
      </dsp:txBody>
      <dsp:txXfrm>
        <a:off x="3217686" y="712244"/>
        <a:ext cx="1097296" cy="742072"/>
      </dsp:txXfrm>
    </dsp:sp>
    <dsp:sp modelId="{32D6F781-0B2F-B945-B556-E771383FD915}">
      <dsp:nvSpPr>
        <dsp:cNvPr id="0" name=""/>
        <dsp:cNvSpPr/>
      </dsp:nvSpPr>
      <dsp:spPr>
        <a:xfrm rot="771429">
          <a:off x="3063777" y="2321831"/>
          <a:ext cx="483925" cy="0"/>
        </a:xfrm>
        <a:custGeom>
          <a:avLst/>
          <a:gdLst/>
          <a:ahLst/>
          <a:cxnLst/>
          <a:rect l="0" t="0" r="0" b="0"/>
          <a:pathLst>
            <a:path>
              <a:moveTo>
                <a:pt x="0" y="0"/>
              </a:moveTo>
              <a:lnTo>
                <a:pt x="483925"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31F99A7D-164A-274C-B3ED-3E8F94EE8F20}">
      <dsp:nvSpPr>
        <dsp:cNvPr id="0" name=""/>
        <dsp:cNvSpPr/>
      </dsp:nvSpPr>
      <dsp:spPr>
        <a:xfrm>
          <a:off x="3541636" y="2089625"/>
          <a:ext cx="1096477"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Health (DOH)</a:t>
          </a:r>
        </a:p>
      </dsp:txBody>
      <dsp:txXfrm>
        <a:off x="3581780" y="2129769"/>
        <a:ext cx="1016189" cy="742072"/>
      </dsp:txXfrm>
    </dsp:sp>
    <dsp:sp modelId="{A41FB26A-31BF-F34C-8438-30DCFDEF37A3}">
      <dsp:nvSpPr>
        <dsp:cNvPr id="0" name=""/>
        <dsp:cNvSpPr/>
      </dsp:nvSpPr>
      <dsp:spPr>
        <a:xfrm rot="3857143">
          <a:off x="2599439" y="2983927"/>
          <a:ext cx="538231" cy="0"/>
        </a:xfrm>
        <a:custGeom>
          <a:avLst/>
          <a:gdLst/>
          <a:ahLst/>
          <a:cxnLst/>
          <a:rect l="0" t="0" r="0" b="0"/>
          <a:pathLst>
            <a:path>
              <a:moveTo>
                <a:pt x="0" y="0"/>
              </a:moveTo>
              <a:lnTo>
                <a:pt x="538231"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346CDA30-7EAB-784D-8C44-D2DB5AC139C4}">
      <dsp:nvSpPr>
        <dsp:cNvPr id="0" name=""/>
        <dsp:cNvSpPr/>
      </dsp:nvSpPr>
      <dsp:spPr>
        <a:xfrm>
          <a:off x="2610733" y="3226391"/>
          <a:ext cx="1145202"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Children and Families</a:t>
          </a:r>
        </a:p>
      </dsp:txBody>
      <dsp:txXfrm>
        <a:off x="2650877" y="3266535"/>
        <a:ext cx="1064914" cy="742072"/>
      </dsp:txXfrm>
    </dsp:sp>
    <dsp:sp modelId="{2FD47C29-5D98-AC4A-84E5-D08C6C1074B9}">
      <dsp:nvSpPr>
        <dsp:cNvPr id="0" name=""/>
        <dsp:cNvSpPr/>
      </dsp:nvSpPr>
      <dsp:spPr>
        <a:xfrm rot="6942857">
          <a:off x="1775018" y="2983927"/>
          <a:ext cx="538231" cy="0"/>
        </a:xfrm>
        <a:custGeom>
          <a:avLst/>
          <a:gdLst/>
          <a:ahLst/>
          <a:cxnLst/>
          <a:rect l="0" t="0" r="0" b="0"/>
          <a:pathLst>
            <a:path>
              <a:moveTo>
                <a:pt x="0" y="0"/>
              </a:moveTo>
              <a:lnTo>
                <a:pt x="538231"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221C015C-2393-6B44-A0DD-95BE80640D29}">
      <dsp:nvSpPr>
        <dsp:cNvPr id="0" name=""/>
        <dsp:cNvSpPr/>
      </dsp:nvSpPr>
      <dsp:spPr>
        <a:xfrm>
          <a:off x="1116475" y="3226391"/>
          <a:ext cx="1225759"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Substance Abuse Mental Health (FSAMS)</a:t>
          </a:r>
        </a:p>
      </dsp:txBody>
      <dsp:txXfrm>
        <a:off x="1156619" y="3266535"/>
        <a:ext cx="1145471" cy="742072"/>
      </dsp:txXfrm>
    </dsp:sp>
    <dsp:sp modelId="{ED53C4A8-11C2-D84F-B920-B6A43CB569EF}">
      <dsp:nvSpPr>
        <dsp:cNvPr id="0" name=""/>
        <dsp:cNvSpPr/>
      </dsp:nvSpPr>
      <dsp:spPr>
        <a:xfrm rot="10028571">
          <a:off x="1390199" y="2318990"/>
          <a:ext cx="458392" cy="0"/>
        </a:xfrm>
        <a:custGeom>
          <a:avLst/>
          <a:gdLst/>
          <a:ahLst/>
          <a:cxnLst/>
          <a:rect l="0" t="0" r="0" b="0"/>
          <a:pathLst>
            <a:path>
              <a:moveTo>
                <a:pt x="0" y="0"/>
              </a:moveTo>
              <a:lnTo>
                <a:pt x="458392"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E936E5C3-709D-A841-A5B6-287DA716E5AC}">
      <dsp:nvSpPr>
        <dsp:cNvPr id="0" name=""/>
        <dsp:cNvSpPr/>
      </dsp:nvSpPr>
      <dsp:spPr>
        <a:xfrm>
          <a:off x="249682" y="2089625"/>
          <a:ext cx="1146263"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Florida Department of Law Enforcement (FDLE) </a:t>
          </a:r>
        </a:p>
      </dsp:txBody>
      <dsp:txXfrm>
        <a:off x="289826" y="2129769"/>
        <a:ext cx="1065975" cy="742072"/>
      </dsp:txXfrm>
    </dsp:sp>
    <dsp:sp modelId="{592CA182-968F-0740-BBF4-0487AAE25B27}">
      <dsp:nvSpPr>
        <dsp:cNvPr id="0" name=""/>
        <dsp:cNvSpPr/>
      </dsp:nvSpPr>
      <dsp:spPr>
        <a:xfrm rot="13114286">
          <a:off x="1636720" y="1566587"/>
          <a:ext cx="231363" cy="0"/>
        </a:xfrm>
        <a:custGeom>
          <a:avLst/>
          <a:gdLst/>
          <a:ahLst/>
          <a:cxnLst/>
          <a:rect l="0" t="0" r="0" b="0"/>
          <a:pathLst>
            <a:path>
              <a:moveTo>
                <a:pt x="0" y="0"/>
              </a:moveTo>
              <a:lnTo>
                <a:pt x="231363"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885782BD-CCFB-A44B-807D-B3FEAF146D95}">
      <dsp:nvSpPr>
        <dsp:cNvPr id="0" name=""/>
        <dsp:cNvSpPr/>
      </dsp:nvSpPr>
      <dsp:spPr>
        <a:xfrm>
          <a:off x="544836" y="672100"/>
          <a:ext cx="1203036"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Corrections (DOC)</a:t>
          </a:r>
        </a:p>
      </dsp:txBody>
      <dsp:txXfrm>
        <a:off x="584980" y="712244"/>
        <a:ext cx="1122748" cy="742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0D2BA-183F-4F41-9EF9-39EF950E54D7}">
      <dsp:nvSpPr>
        <dsp:cNvPr id="0" name=""/>
        <dsp:cNvSpPr/>
      </dsp:nvSpPr>
      <dsp:spPr>
        <a:xfrm>
          <a:off x="1404620" y="180433"/>
          <a:ext cx="3276600" cy="1137920"/>
        </a:xfrm>
        <a:prstGeom prst="ellipse">
          <a:avLst/>
        </a:prstGeom>
        <a:solidFill>
          <a:srgbClr val="ECEAD1">
            <a:alpha val="40000"/>
          </a:srgbClr>
        </a:solidFill>
        <a:ln>
          <a:noFill/>
        </a:ln>
        <a:effectLst/>
      </dsp:spPr>
      <dsp:style>
        <a:lnRef idx="0">
          <a:scrgbClr r="0" g="0" b="0"/>
        </a:lnRef>
        <a:fillRef idx="1">
          <a:scrgbClr r="0" g="0" b="0"/>
        </a:fillRef>
        <a:effectRef idx="0">
          <a:scrgbClr r="0" g="0" b="0"/>
        </a:effectRef>
        <a:fontRef idx="minor"/>
      </dsp:style>
    </dsp:sp>
    <dsp:sp modelId="{5277C4CB-5487-3F41-A314-5893515F4019}">
      <dsp:nvSpPr>
        <dsp:cNvPr id="0" name=""/>
        <dsp:cNvSpPr/>
      </dsp:nvSpPr>
      <dsp:spPr>
        <a:xfrm>
          <a:off x="2730500" y="2966813"/>
          <a:ext cx="635000" cy="406400"/>
        </a:xfrm>
        <a:prstGeom prst="downArrow">
          <a:avLst/>
        </a:prstGeom>
        <a:solidFill>
          <a:srgbClr val="006747"/>
        </a:solidFill>
        <a:ln>
          <a:noFill/>
        </a:ln>
        <a:effectLst/>
      </dsp:spPr>
      <dsp:style>
        <a:lnRef idx="0">
          <a:scrgbClr r="0" g="0" b="0"/>
        </a:lnRef>
        <a:fillRef idx="3">
          <a:scrgbClr r="0" g="0" b="0"/>
        </a:fillRef>
        <a:effectRef idx="2">
          <a:scrgbClr r="0" g="0" b="0"/>
        </a:effectRef>
        <a:fontRef idx="minor"/>
      </dsp:style>
    </dsp:sp>
    <dsp:sp modelId="{E38A9B99-EB8F-344B-B9EF-F3280745D393}">
      <dsp:nvSpPr>
        <dsp:cNvPr id="0" name=""/>
        <dsp:cNvSpPr/>
      </dsp:nvSpPr>
      <dsp:spPr>
        <a:xfrm>
          <a:off x="1524000" y="3291933"/>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524000" y="3291933"/>
        <a:ext cx="3048000" cy="762000"/>
      </dsp:txXfrm>
    </dsp:sp>
    <dsp:sp modelId="{B2A91347-8D51-7449-AA41-C1EA64C3FC31}">
      <dsp:nvSpPr>
        <dsp:cNvPr id="0" name=""/>
        <dsp:cNvSpPr/>
      </dsp:nvSpPr>
      <dsp:spPr>
        <a:xfrm>
          <a:off x="2595880" y="1406237"/>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 Matter Experts </a:t>
          </a:r>
        </a:p>
      </dsp:txBody>
      <dsp:txXfrm>
        <a:off x="2763268" y="1573625"/>
        <a:ext cx="808224" cy="808224"/>
      </dsp:txXfrm>
    </dsp:sp>
    <dsp:sp modelId="{EE675010-1B73-8E4A-9340-5E49ACD0BD4B}">
      <dsp:nvSpPr>
        <dsp:cNvPr id="0" name=""/>
        <dsp:cNvSpPr/>
      </dsp:nvSpPr>
      <dsp:spPr>
        <a:xfrm>
          <a:off x="1778000" y="548733"/>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Funding</a:t>
          </a:r>
        </a:p>
      </dsp:txBody>
      <dsp:txXfrm>
        <a:off x="1945388" y="716121"/>
        <a:ext cx="808224" cy="808224"/>
      </dsp:txXfrm>
    </dsp:sp>
    <dsp:sp modelId="{A8975F4A-0F83-1447-A8E6-66E913154814}">
      <dsp:nvSpPr>
        <dsp:cNvPr id="0" name=""/>
        <dsp:cNvSpPr/>
      </dsp:nvSpPr>
      <dsp:spPr>
        <a:xfrm>
          <a:off x="2946400" y="272381"/>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Access &amp; Approval</a:t>
          </a:r>
        </a:p>
      </dsp:txBody>
      <dsp:txXfrm>
        <a:off x="3113788" y="439769"/>
        <a:ext cx="808224" cy="808224"/>
      </dsp:txXfrm>
    </dsp:sp>
    <dsp:sp modelId="{7C9EBD13-5671-2D42-AFCC-432F9A2AB1FE}">
      <dsp:nvSpPr>
        <dsp:cNvPr id="0" name=""/>
        <dsp:cNvSpPr/>
      </dsp:nvSpPr>
      <dsp:spPr>
        <a:xfrm>
          <a:off x="1270000" y="10066"/>
          <a:ext cx="3556000" cy="2906133"/>
        </a:xfrm>
        <a:prstGeom prst="funnel">
          <a:avLst/>
        </a:prstGeom>
        <a:solidFill>
          <a:srgbClr val="CFC493">
            <a:alpha val="40000"/>
          </a:srgbClr>
        </a:solidFill>
        <a:ln w="6350" cap="flat" cmpd="sng" algn="ctr">
          <a:solidFill>
            <a:srgbClr val="CFC493"/>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8BBF1-8DFD-F949-96C1-23611E9F95AC}"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B183-7679-C746-93BE-7765E8E948DD}" type="slidenum">
              <a:rPr lang="en-US" smtClean="0"/>
              <a:t>‹#›</a:t>
            </a:fld>
            <a:endParaRPr lang="en-US"/>
          </a:p>
        </p:txBody>
      </p:sp>
    </p:spTree>
    <p:extLst>
      <p:ext uri="{BB962C8B-B14F-4D97-AF65-F5344CB8AC3E}">
        <p14:creationId xmlns:p14="http://schemas.microsoft.com/office/powerpoint/2010/main" val="422494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8E776-4C3E-4C09-90CA-9BEE2E32B636}" type="slidenum">
              <a:rPr lang="en-US" smtClean="0"/>
              <a:t>2</a:t>
            </a:fld>
            <a:endParaRPr lang="en-US"/>
          </a:p>
        </p:txBody>
      </p:sp>
    </p:spTree>
    <p:extLst>
      <p:ext uri="{BB962C8B-B14F-4D97-AF65-F5344CB8AC3E}">
        <p14:creationId xmlns:p14="http://schemas.microsoft.com/office/powerpoint/2010/main" val="43018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B183-7679-C746-93BE-7765E8E948DD}" type="slidenum">
              <a:rPr lang="en-US" smtClean="0"/>
              <a:t>11</a:t>
            </a:fld>
            <a:endParaRPr lang="en-US"/>
          </a:p>
        </p:txBody>
      </p:sp>
    </p:spTree>
    <p:extLst>
      <p:ext uri="{BB962C8B-B14F-4D97-AF65-F5344CB8AC3E}">
        <p14:creationId xmlns:p14="http://schemas.microsoft.com/office/powerpoint/2010/main" val="1768824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6/6/2025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g.state.fl.us/Statutes/index.cfm?App_mode=Display_Statute&amp;Search_String=&amp;URL=0300-0399/0394/0394PARTIContents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623888" y="837395"/>
            <a:ext cx="7886700" cy="932884"/>
          </a:xfrm>
        </p:spPr>
        <p:txBody>
          <a:bodyPr>
            <a:noAutofit/>
          </a:bodyPr>
          <a:lstStyle/>
          <a:p>
            <a:r>
              <a:rPr lang="en-US" sz="2800" dirty="0"/>
              <a:t>Commission on Mental Health and Substance Abuse – Data Presentation</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a:xfrm>
            <a:off x="633412" y="2048261"/>
            <a:ext cx="7886700" cy="562570"/>
          </a:xfrm>
        </p:spPr>
        <p:txBody>
          <a:bodyPr>
            <a:normAutofit/>
          </a:bodyPr>
          <a:lstStyle/>
          <a:p>
            <a:r>
              <a:rPr lang="en-US" dirty="0">
                <a:solidFill>
                  <a:srgbClr val="CFC493"/>
                </a:solidFill>
              </a:rPr>
              <a:t>Kathleen Moore, PhD | FMHI Executive Director</a:t>
            </a:r>
          </a:p>
          <a:p>
            <a:endParaRPr lang="en-US" dirty="0"/>
          </a:p>
        </p:txBody>
      </p:sp>
      <p:pic>
        <p:nvPicPr>
          <p:cNvPr id="5" name="Picture 4">
            <a:extLst>
              <a:ext uri="{FF2B5EF4-FFF2-40B4-BE49-F238E27FC236}">
                <a16:creationId xmlns:a16="http://schemas.microsoft.com/office/drawing/2014/main" id="{7A32397B-D0D2-7E49-8951-34D5FDF885E9}"/>
              </a:ext>
            </a:extLst>
          </p:cNvPr>
          <p:cNvPicPr>
            <a:picLocks noChangeAspect="1"/>
          </p:cNvPicPr>
          <p:nvPr/>
        </p:nvPicPr>
        <p:blipFill>
          <a:blip r:embed="rId2"/>
          <a:stretch>
            <a:fillRect/>
          </a:stretch>
        </p:blipFill>
        <p:spPr>
          <a:xfrm>
            <a:off x="623888" y="3632375"/>
            <a:ext cx="1255059" cy="1138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Placeholder 2">
            <a:extLst>
              <a:ext uri="{FF2B5EF4-FFF2-40B4-BE49-F238E27FC236}">
                <a16:creationId xmlns:a16="http://schemas.microsoft.com/office/drawing/2014/main" id="{71EF84D2-48C1-5A44-B7B7-0E3DE4C1403E}"/>
              </a:ext>
            </a:extLst>
          </p:cNvPr>
          <p:cNvSpPr txBox="1">
            <a:spLocks/>
          </p:cNvSpPr>
          <p:nvPr/>
        </p:nvSpPr>
        <p:spPr>
          <a:xfrm>
            <a:off x="633412" y="2624276"/>
            <a:ext cx="7886700" cy="152631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600" b="1" kern="1200" spc="100" baseline="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dirty="0"/>
              <a:t>Louis de la Parte Florida Mental Health Institute (FMHI)</a:t>
            </a:r>
          </a:p>
          <a:p>
            <a:r>
              <a:rPr lang="en-US" dirty="0"/>
              <a:t>College of Behavioral and Community Sciences (CBCS)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Examples of Studies Utilizing Statewide Datasets</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90888" y="1330242"/>
            <a:ext cx="8301015" cy="3847675"/>
          </a:xfrm>
        </p:spPr>
        <p:txBody>
          <a:bodyPr>
            <a:noAutofit/>
          </a:bodyPr>
          <a:lstStyle/>
          <a:p>
            <a:pPr fontAlgn="base"/>
            <a:r>
              <a:rPr lang="en-US" sz="1600" b="1" dirty="0" err="1">
                <a:solidFill>
                  <a:schemeClr val="tx1"/>
                </a:solidFill>
              </a:rPr>
              <a:t>Carrfour</a:t>
            </a:r>
            <a:r>
              <a:rPr lang="en-US" sz="1600" b="1" dirty="0">
                <a:solidFill>
                  <a:schemeClr val="tx1"/>
                </a:solidFill>
              </a:rPr>
              <a:t> Supportive Housing’s Coalition Lift Program Evaluation </a:t>
            </a:r>
            <a:r>
              <a:rPr lang="en-US" sz="1600" dirty="0">
                <a:solidFill>
                  <a:schemeClr val="tx1"/>
                </a:solidFill>
              </a:rPr>
              <a:t>(Data included DCF, AHCA, and local agencies).</a:t>
            </a:r>
          </a:p>
          <a:p>
            <a:pPr lvl="1" fontAlgn="base"/>
            <a:r>
              <a:rPr lang="en-US" sz="1400" dirty="0">
                <a:solidFill>
                  <a:schemeClr val="tx1"/>
                </a:solidFill>
              </a:rPr>
              <a:t>Recipient of a special appropriation of funding through the Florida Housing Finance Corporation to fund one of three pilot sites demonstrating effectiveness of providing permanent supportive housing to high utilizers of crisis services who are experiencing housing instability.</a:t>
            </a:r>
          </a:p>
          <a:p>
            <a:pPr marL="342900" lvl="1" indent="0" fontAlgn="base">
              <a:buNone/>
            </a:pPr>
            <a:endParaRPr lang="en-US" sz="1400" dirty="0">
              <a:solidFill>
                <a:schemeClr val="tx1"/>
              </a:solidFill>
            </a:endParaRPr>
          </a:p>
          <a:p>
            <a:pPr fontAlgn="base"/>
            <a:r>
              <a:rPr lang="en-US" sz="1600" b="1" dirty="0">
                <a:solidFill>
                  <a:schemeClr val="tx1"/>
                </a:solidFill>
              </a:rPr>
              <a:t>Evaluation of Substance Abuse Treatment Service Access and Utilization in Florida’s Managed Medical Assistance Program </a:t>
            </a:r>
            <a:r>
              <a:rPr lang="en-US" sz="1600" dirty="0">
                <a:solidFill>
                  <a:schemeClr val="tx1"/>
                </a:solidFill>
              </a:rPr>
              <a:t>(Data included SAMHIS and AHCA)</a:t>
            </a:r>
          </a:p>
          <a:p>
            <a:pPr lvl="1" fontAlgn="base"/>
            <a:r>
              <a:rPr lang="en-US" sz="1400" dirty="0">
                <a:solidFill>
                  <a:schemeClr val="tx1"/>
                </a:solidFill>
              </a:rPr>
              <a:t>Evaluated structure of and differences in access to substance abuse treatment services and utilization of services across Florida Medicaid Managed Medical Assistance (MMA) plans.</a:t>
            </a:r>
          </a:p>
          <a:p>
            <a:pPr marL="342900" lvl="1" indent="0" fontAlgn="base">
              <a:buNone/>
            </a:pPr>
            <a:endParaRPr lang="en-US" sz="1400" dirty="0">
              <a:solidFill>
                <a:schemeClr val="tx1"/>
              </a:solidFill>
            </a:endParaRPr>
          </a:p>
          <a:p>
            <a:pPr fontAlgn="base"/>
            <a:r>
              <a:rPr lang="en-US" sz="1600" b="1" dirty="0">
                <a:solidFill>
                  <a:schemeClr val="tx1"/>
                </a:solidFill>
              </a:rPr>
              <a:t>Firearm Laws, Mental Disorder, and Violence </a:t>
            </a:r>
            <a:r>
              <a:rPr lang="en-US" sz="1600" dirty="0">
                <a:solidFill>
                  <a:schemeClr val="tx1"/>
                </a:solidFill>
              </a:rPr>
              <a:t>(Data included DCF, DOC and local data sources. Was denied use of FDLE data)</a:t>
            </a:r>
          </a:p>
          <a:p>
            <a:pPr lvl="1" fontAlgn="base"/>
            <a:r>
              <a:rPr lang="en-US" sz="1400" dirty="0">
                <a:solidFill>
                  <a:schemeClr val="tx1"/>
                </a:solidFill>
              </a:rPr>
              <a:t>Examined the impact of firearm laws and mental disorders on gun violence.  We ended up focusing on just Pinellas and Miami Dade due to our inability to get statewide arrest data.</a:t>
            </a:r>
          </a:p>
        </p:txBody>
      </p:sp>
    </p:spTree>
    <p:extLst>
      <p:ext uri="{BB962C8B-B14F-4D97-AF65-F5344CB8AC3E}">
        <p14:creationId xmlns:p14="http://schemas.microsoft.com/office/powerpoint/2010/main" val="83527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Example of County Data Collaborative</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21492" y="1240904"/>
            <a:ext cx="8301015" cy="3847675"/>
          </a:xfrm>
        </p:spPr>
        <p:txBody>
          <a:bodyPr>
            <a:noAutofit/>
          </a:bodyPr>
          <a:lstStyle/>
          <a:p>
            <a:pPr fontAlgn="base"/>
            <a:r>
              <a:rPr lang="en-US" sz="1600" dirty="0"/>
              <a:t>Pinellas County Data Collaborative was established in the fall of 1999 as a result of Chapter 163.62 Florida Statute, which allowed governmental and certain private agencies to share information.</a:t>
            </a:r>
          </a:p>
          <a:p>
            <a:pPr fontAlgn="base"/>
            <a:r>
              <a:rPr lang="en-US" sz="1600" dirty="0"/>
              <a:t>It was created to enhance the delivery of mental health programs to Pinellas County residents by encouraging communication and collaboration among community providers, organizations, interested government agencies, and educational institutions:</a:t>
            </a:r>
          </a:p>
          <a:p>
            <a:pPr lvl="1" fontAlgn="base"/>
            <a:r>
              <a:rPr lang="en-US" sz="1400" dirty="0"/>
              <a:t>USF Policy and Services Research Data Center</a:t>
            </a:r>
          </a:p>
          <a:p>
            <a:pPr lvl="1" fontAlgn="base"/>
            <a:r>
              <a:rPr lang="en-US" sz="1400" dirty="0"/>
              <a:t>Pinellas County Board of County Commissioners</a:t>
            </a:r>
          </a:p>
          <a:p>
            <a:pPr lvl="1" fontAlgn="base"/>
            <a:r>
              <a:rPr lang="en-US" sz="1400" dirty="0"/>
              <a:t>Pinellas Clerk of Circuit Court</a:t>
            </a:r>
          </a:p>
          <a:p>
            <a:pPr lvl="1" fontAlgn="base"/>
            <a:r>
              <a:rPr lang="en-US" sz="1400" dirty="0"/>
              <a:t>Pinellas County Sheriff Office</a:t>
            </a:r>
          </a:p>
          <a:p>
            <a:pPr lvl="1" fontAlgn="base"/>
            <a:r>
              <a:rPr lang="en-US" sz="1400" dirty="0"/>
              <a:t>Pinellas County Department of Health and Human Services</a:t>
            </a:r>
          </a:p>
          <a:p>
            <a:pPr lvl="1" fontAlgn="base"/>
            <a:r>
              <a:rPr lang="en-US" sz="1400" dirty="0"/>
              <a:t>Sixth Judicial Circuit Court of Florida</a:t>
            </a:r>
          </a:p>
          <a:p>
            <a:pPr lvl="1" fontAlgn="base"/>
            <a:r>
              <a:rPr lang="en-US" sz="1400" dirty="0"/>
              <a:t>Emergency Medical Services</a:t>
            </a:r>
          </a:p>
          <a:p>
            <a:pPr lvl="1" fontAlgn="base"/>
            <a:r>
              <a:rPr lang="en-US" sz="1400" dirty="0"/>
              <a:t>Juvenile Welfare Board of Pinellas County</a:t>
            </a:r>
          </a:p>
          <a:p>
            <a:pPr lvl="1" fontAlgn="base"/>
            <a:r>
              <a:rPr lang="en-US" sz="1400" dirty="0"/>
              <a:t>Florida Department of Children and Families </a:t>
            </a:r>
            <a:r>
              <a:rPr lang="en-US" sz="1400" dirty="0" err="1"/>
              <a:t>SunCoast</a:t>
            </a:r>
            <a:r>
              <a:rPr lang="en-US" sz="1400" dirty="0"/>
              <a:t> Region</a:t>
            </a:r>
          </a:p>
          <a:p>
            <a:pPr lvl="1" fontAlgn="base"/>
            <a:r>
              <a:rPr lang="en-US" sz="1400" dirty="0"/>
              <a:t>Florida Department of Juvenile Justice</a:t>
            </a:r>
            <a:endParaRPr lang="en-US" sz="1400" dirty="0">
              <a:solidFill>
                <a:schemeClr val="tx1"/>
              </a:solidFill>
            </a:endParaRPr>
          </a:p>
        </p:txBody>
      </p:sp>
    </p:spTree>
    <p:extLst>
      <p:ext uri="{BB962C8B-B14F-4D97-AF65-F5344CB8AC3E}">
        <p14:creationId xmlns:p14="http://schemas.microsoft.com/office/powerpoint/2010/main" val="296795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36F2-A089-E14F-93EB-728534AC5ABC}"/>
              </a:ext>
            </a:extLst>
          </p:cNvPr>
          <p:cNvSpPr>
            <a:spLocks noGrp="1"/>
          </p:cNvSpPr>
          <p:nvPr>
            <p:ph type="title"/>
          </p:nvPr>
        </p:nvSpPr>
        <p:spPr/>
        <p:txBody>
          <a:bodyPr>
            <a:normAutofit/>
          </a:bodyPr>
          <a:lstStyle/>
          <a:p>
            <a:r>
              <a:rPr lang="en-US" dirty="0"/>
              <a:t>Data Challenges and Future Directions </a:t>
            </a:r>
          </a:p>
        </p:txBody>
      </p:sp>
      <p:sp>
        <p:nvSpPr>
          <p:cNvPr id="3" name="Content Placeholder 2">
            <a:extLst>
              <a:ext uri="{FF2B5EF4-FFF2-40B4-BE49-F238E27FC236}">
                <a16:creationId xmlns:a16="http://schemas.microsoft.com/office/drawing/2014/main" id="{770FA402-EB94-9C47-A5EB-4A9E8B115EA8}"/>
              </a:ext>
            </a:extLst>
          </p:cNvPr>
          <p:cNvSpPr>
            <a:spLocks noGrp="1"/>
          </p:cNvSpPr>
          <p:nvPr>
            <p:ph idx="1"/>
          </p:nvPr>
        </p:nvSpPr>
        <p:spPr>
          <a:xfrm>
            <a:off x="628650" y="1369219"/>
            <a:ext cx="4674870" cy="3263504"/>
          </a:xfrm>
        </p:spPr>
        <p:txBody>
          <a:bodyPr>
            <a:normAutofit fontScale="92500" lnSpcReduction="20000"/>
          </a:bodyPr>
          <a:lstStyle/>
          <a:p>
            <a:pPr>
              <a:lnSpc>
                <a:spcPct val="120000"/>
              </a:lnSpc>
            </a:pPr>
            <a:r>
              <a:rPr lang="en-US" sz="1900" dirty="0"/>
              <a:t>Challenges:</a:t>
            </a:r>
          </a:p>
          <a:p>
            <a:pPr lvl="1">
              <a:lnSpc>
                <a:spcPct val="120000"/>
              </a:lnSpc>
            </a:pPr>
            <a:r>
              <a:rPr lang="en-US" sz="1500" dirty="0"/>
              <a:t>Data access</a:t>
            </a:r>
          </a:p>
          <a:p>
            <a:pPr lvl="1">
              <a:lnSpc>
                <a:spcPct val="120000"/>
              </a:lnSpc>
            </a:pPr>
            <a:r>
              <a:rPr lang="en-US" sz="1500" dirty="0"/>
              <a:t>Data use agreement approval </a:t>
            </a:r>
          </a:p>
          <a:p>
            <a:pPr lvl="1">
              <a:lnSpc>
                <a:spcPct val="120000"/>
              </a:lnSpc>
            </a:pPr>
            <a:r>
              <a:rPr lang="en-US" sz="1500" dirty="0"/>
              <a:t>Funding for data use and analysis by subject matter experts</a:t>
            </a:r>
          </a:p>
          <a:p>
            <a:pPr lvl="1">
              <a:lnSpc>
                <a:spcPct val="120000"/>
              </a:lnSpc>
            </a:pPr>
            <a:r>
              <a:rPr lang="en-US" sz="1500" dirty="0"/>
              <a:t>Data sharing and confidentiality</a:t>
            </a:r>
          </a:p>
          <a:p>
            <a:pPr marL="342900" lvl="1" indent="0">
              <a:lnSpc>
                <a:spcPct val="120000"/>
              </a:lnSpc>
              <a:buNone/>
            </a:pPr>
            <a:endParaRPr lang="en-US" sz="1500" dirty="0"/>
          </a:p>
          <a:p>
            <a:pPr>
              <a:lnSpc>
                <a:spcPct val="120000"/>
              </a:lnSpc>
            </a:pPr>
            <a:r>
              <a:rPr lang="en-US" sz="1900" dirty="0"/>
              <a:t>Future Directions:</a:t>
            </a:r>
          </a:p>
          <a:p>
            <a:pPr lvl="1">
              <a:lnSpc>
                <a:spcPct val="120000"/>
              </a:lnSpc>
            </a:pPr>
            <a:r>
              <a:rPr lang="en-US" sz="1500" dirty="0"/>
              <a:t>FMHI and our college has a long history of collaboration with state agencies on data analysis</a:t>
            </a:r>
          </a:p>
          <a:p>
            <a:pPr lvl="1">
              <a:lnSpc>
                <a:spcPct val="120000"/>
              </a:lnSpc>
            </a:pPr>
            <a:r>
              <a:rPr lang="en-US" sz="1500" dirty="0"/>
              <a:t>Opportunities to expand data collaboratives</a:t>
            </a:r>
          </a:p>
          <a:p>
            <a:endParaRPr lang="en-US" dirty="0"/>
          </a:p>
        </p:txBody>
      </p:sp>
      <p:graphicFrame>
        <p:nvGraphicFramePr>
          <p:cNvPr id="4" name="Diagram 3">
            <a:extLst>
              <a:ext uri="{FF2B5EF4-FFF2-40B4-BE49-F238E27FC236}">
                <a16:creationId xmlns:a16="http://schemas.microsoft.com/office/drawing/2014/main" id="{3708EA02-C659-FF4A-85C3-F6C861FBB175}"/>
              </a:ext>
            </a:extLst>
          </p:cNvPr>
          <p:cNvGraphicFramePr/>
          <p:nvPr>
            <p:extLst>
              <p:ext uri="{D42A27DB-BD31-4B8C-83A1-F6EECF244321}">
                <p14:modId xmlns:p14="http://schemas.microsoft.com/office/powerpoint/2010/main" val="2510739791"/>
              </p:ext>
            </p:extLst>
          </p:nvPr>
        </p:nvGraphicFramePr>
        <p:xfrm>
          <a:off x="4110206" y="13136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3FAEEE1-26FD-F54F-B885-D13C4E3EC415}"/>
              </a:ext>
            </a:extLst>
          </p:cNvPr>
          <p:cNvSpPr txBox="1"/>
          <p:nvPr/>
        </p:nvSpPr>
        <p:spPr>
          <a:xfrm>
            <a:off x="5370787" y="4632723"/>
            <a:ext cx="3615558" cy="507831"/>
          </a:xfrm>
          <a:prstGeom prst="rect">
            <a:avLst/>
          </a:prstGeom>
          <a:noFill/>
        </p:spPr>
        <p:txBody>
          <a:bodyPr wrap="square" rtlCol="0">
            <a:spAutoFit/>
          </a:bodyPr>
          <a:lstStyle/>
          <a:p>
            <a:pPr algn="ctr"/>
            <a:r>
              <a:rPr lang="en-US" dirty="0"/>
              <a:t>Better informed decision-making abilities at the state and county level</a:t>
            </a:r>
          </a:p>
        </p:txBody>
      </p:sp>
    </p:spTree>
    <p:extLst>
      <p:ext uri="{BB962C8B-B14F-4D97-AF65-F5344CB8AC3E}">
        <p14:creationId xmlns:p14="http://schemas.microsoft.com/office/powerpoint/2010/main" val="356021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AC65-621E-4174-82BE-22CDD22AEEBE}"/>
              </a:ext>
            </a:extLst>
          </p:cNvPr>
          <p:cNvSpPr txBox="1">
            <a:spLocks/>
          </p:cNvSpPr>
          <p:nvPr/>
        </p:nvSpPr>
        <p:spPr>
          <a:xfrm>
            <a:off x="2423862" y="978063"/>
            <a:ext cx="6486067" cy="1214948"/>
          </a:xfrm>
          <a:prstGeom prst="rect">
            <a:avLst/>
          </a:prstGeom>
        </p:spPr>
        <p:txBody>
          <a:bodyPr/>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latin typeface="Calibri" panose="020F0502020204030204" pitchFamily="34" charset="0"/>
                <a:cs typeface="Calibri" panose="020F0502020204030204" pitchFamily="34" charset="0"/>
              </a:rPr>
              <a:t>Thank you very much for the opportunity to present this morning</a:t>
            </a:r>
          </a:p>
          <a:p>
            <a:pPr algn="ctr"/>
            <a:endParaRPr lang="en-US" sz="2400" dirty="0">
              <a:solidFill>
                <a:schemeClr val="bg1"/>
              </a:solidFill>
              <a:latin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cs typeface="Calibri" panose="020F0502020204030204" pitchFamily="34" charset="0"/>
              </a:rPr>
              <a:t>Kathleen Moore: kamoore@usf.edu</a:t>
            </a:r>
          </a:p>
          <a:p>
            <a:pPr algn="ctr"/>
            <a:endParaRPr lang="en-US" sz="2400" dirty="0">
              <a:solidFill>
                <a:schemeClr val="bg1"/>
              </a:solidFill>
              <a:latin typeface="Calibri" panose="020F0502020204030204" pitchFamily="34" charset="0"/>
              <a:cs typeface="Calibri" panose="020F0502020204030204" pitchFamily="34" charset="0"/>
            </a:endParaRPr>
          </a:p>
        </p:txBody>
      </p:sp>
      <p:pic>
        <p:nvPicPr>
          <p:cNvPr id="1034" name="Picture 10" descr="Free Stock Photo of Questions &amp; answers | Download Free Images and Free  Illustrations">
            <a:extLst>
              <a:ext uri="{FF2B5EF4-FFF2-40B4-BE49-F238E27FC236}">
                <a16:creationId xmlns:a16="http://schemas.microsoft.com/office/drawing/2014/main" id="{D07D9A37-07AD-4AB3-9F13-61AC5EAAB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983" y="2450937"/>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8746-3063-7F4A-AB21-5EAA3BC5789E}"/>
              </a:ext>
            </a:extLst>
          </p:cNvPr>
          <p:cNvSpPr>
            <a:spLocks noGrp="1"/>
          </p:cNvSpPr>
          <p:nvPr>
            <p:ph type="title"/>
          </p:nvPr>
        </p:nvSpPr>
        <p:spPr/>
        <p:txBody>
          <a:bodyPr>
            <a:normAutofit fontScale="90000"/>
          </a:bodyPr>
          <a:lstStyle/>
          <a:p>
            <a:r>
              <a:rPr lang="en-US" dirty="0"/>
              <a:t>Statutory Mission of Louis de la Parte </a:t>
            </a:r>
            <a:br>
              <a:rPr lang="en-US" dirty="0"/>
            </a:br>
            <a:r>
              <a:rPr lang="en-US" dirty="0"/>
              <a:t>Florida Mental Health Institute </a:t>
            </a:r>
          </a:p>
        </p:txBody>
      </p:sp>
      <p:sp>
        <p:nvSpPr>
          <p:cNvPr id="14" name="TextBox 13">
            <a:extLst>
              <a:ext uri="{FF2B5EF4-FFF2-40B4-BE49-F238E27FC236}">
                <a16:creationId xmlns:a16="http://schemas.microsoft.com/office/drawing/2014/main" id="{FB940D4E-4FBC-BC4D-BABC-886D6A8D2085}"/>
              </a:ext>
            </a:extLst>
          </p:cNvPr>
          <p:cNvSpPr txBox="1"/>
          <p:nvPr/>
        </p:nvSpPr>
        <p:spPr>
          <a:xfrm>
            <a:off x="426376" y="1848475"/>
            <a:ext cx="4068565" cy="1446550"/>
          </a:xfrm>
          <a:prstGeom prst="rect">
            <a:avLst/>
          </a:prstGeom>
          <a:noFill/>
        </p:spPr>
        <p:txBody>
          <a:bodyPr wrap="square" rtlCol="0">
            <a:spAutoFit/>
          </a:bodyPr>
          <a:lstStyle/>
          <a:p>
            <a:pPr algn="ctr"/>
            <a:r>
              <a:rPr lang="en-US" sz="2000" dirty="0">
                <a:latin typeface="Calibri" panose="020F0502020204030204" pitchFamily="34" charset="0"/>
              </a:rPr>
              <a:t>“Improve lives of people with mental, addictive, and developmental disorders </a:t>
            </a:r>
            <a:r>
              <a:rPr lang="en-US" sz="2000" b="1" i="1" dirty="0">
                <a:latin typeface="Calibri" panose="020F0502020204030204" pitchFamily="34" charset="0"/>
              </a:rPr>
              <a:t>through research, training, and education”</a:t>
            </a:r>
            <a:endParaRPr lang="en-US" sz="1800" dirty="0">
              <a:latin typeface="Calibri" panose="020F0502020204030204" pitchFamily="34" charset="0"/>
            </a:endParaRPr>
          </a:p>
          <a:p>
            <a:pPr algn="ctr"/>
            <a:r>
              <a:rPr lang="en-US" sz="800" i="1" dirty="0"/>
              <a:t>(enacted in 1974)</a:t>
            </a:r>
          </a:p>
        </p:txBody>
      </p:sp>
      <p:sp>
        <p:nvSpPr>
          <p:cNvPr id="15" name="TextBox 14">
            <a:extLst>
              <a:ext uri="{FF2B5EF4-FFF2-40B4-BE49-F238E27FC236}">
                <a16:creationId xmlns:a16="http://schemas.microsoft.com/office/drawing/2014/main" id="{E9C4A6CE-57D1-8D40-811A-033C37B8CB40}"/>
              </a:ext>
            </a:extLst>
          </p:cNvPr>
          <p:cNvSpPr txBox="1"/>
          <p:nvPr/>
        </p:nvSpPr>
        <p:spPr>
          <a:xfrm>
            <a:off x="426375" y="3490930"/>
            <a:ext cx="4068565" cy="1077218"/>
          </a:xfrm>
          <a:prstGeom prst="rect">
            <a:avLst/>
          </a:prstGeom>
          <a:noFill/>
        </p:spPr>
        <p:txBody>
          <a:bodyPr wrap="square" rtlCol="0">
            <a:spAutoFit/>
          </a:bodyPr>
          <a:lstStyle/>
          <a:p>
            <a:pPr algn="ctr"/>
            <a:r>
              <a:rPr lang="en-US" sz="1600" dirty="0">
                <a:latin typeface="Calibri" panose="020F0502020204030204" pitchFamily="34" charset="0"/>
              </a:rPr>
              <a:t>Currently, FMHI serves as a national leader in behavioral health services </a:t>
            </a:r>
            <a:r>
              <a:rPr lang="en-US" sz="1600" b="1" i="1" dirty="0">
                <a:latin typeface="Calibri" panose="020F0502020204030204" pitchFamily="34" charset="0"/>
              </a:rPr>
              <a:t>research, policy, training and education, technical assistance, and dissemination</a:t>
            </a:r>
          </a:p>
        </p:txBody>
      </p:sp>
      <p:pic>
        <p:nvPicPr>
          <p:cNvPr id="6" name="Picture 5" descr="Diagram, venn diagram&#10;&#10;Description automatically generated">
            <a:extLst>
              <a:ext uri="{FF2B5EF4-FFF2-40B4-BE49-F238E27FC236}">
                <a16:creationId xmlns:a16="http://schemas.microsoft.com/office/drawing/2014/main" id="{733C6403-B6F6-9344-A9AF-8DF3FE00FBB7}"/>
              </a:ext>
            </a:extLst>
          </p:cNvPr>
          <p:cNvPicPr>
            <a:picLocks noChangeAspect="1"/>
          </p:cNvPicPr>
          <p:nvPr/>
        </p:nvPicPr>
        <p:blipFill>
          <a:blip r:embed="rId3"/>
          <a:stretch>
            <a:fillRect/>
          </a:stretch>
        </p:blipFill>
        <p:spPr>
          <a:xfrm>
            <a:off x="4494940" y="1547147"/>
            <a:ext cx="4547505" cy="3300133"/>
          </a:xfrm>
          <a:prstGeom prst="rect">
            <a:avLst/>
          </a:prstGeom>
        </p:spPr>
      </p:pic>
    </p:spTree>
    <p:extLst>
      <p:ext uri="{BB962C8B-B14F-4D97-AF65-F5344CB8AC3E}">
        <p14:creationId xmlns:p14="http://schemas.microsoft.com/office/powerpoint/2010/main" val="370272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99B9-B07B-6D43-BBDE-B2986FB9F81A}"/>
              </a:ext>
            </a:extLst>
          </p:cNvPr>
          <p:cNvSpPr>
            <a:spLocks noGrp="1"/>
          </p:cNvSpPr>
          <p:nvPr>
            <p:ph type="title"/>
          </p:nvPr>
        </p:nvSpPr>
        <p:spPr>
          <a:xfrm>
            <a:off x="628650" y="273844"/>
            <a:ext cx="7886700" cy="994172"/>
          </a:xfrm>
        </p:spPr>
        <p:txBody>
          <a:bodyPr>
            <a:normAutofit/>
          </a:bodyPr>
          <a:lstStyle/>
          <a:p>
            <a:r>
              <a:rPr lang="en-US" cap="all" spc="-1" dirty="0">
                <a:latin typeface="Calibri" panose="020F0502020204030204" pitchFamily="34" charset="0"/>
                <a:ea typeface="DejaVu Sans"/>
                <a:cs typeface="Calibri" panose="020F0502020204030204" pitchFamily="34" charset="0"/>
              </a:rPr>
              <a:t>History of FMHI</a:t>
            </a:r>
            <a:endParaRPr lang="en-US" dirty="0">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4D46B87F-872A-492E-A9EF-92B5A6BF6D9D}"/>
              </a:ext>
            </a:extLst>
          </p:cNvPr>
          <p:cNvGraphicFramePr>
            <a:graphicFrameLocks noGrp="1"/>
          </p:cNvGraphicFramePr>
          <p:nvPr>
            <p:ph idx="1"/>
            <p:extLst>
              <p:ext uri="{D42A27DB-BD31-4B8C-83A1-F6EECF244321}">
                <p14:modId xmlns:p14="http://schemas.microsoft.com/office/powerpoint/2010/main" val="3701521895"/>
              </p:ext>
            </p:extLst>
          </p:nvPr>
        </p:nvGraphicFramePr>
        <p:xfrm>
          <a:off x="0" y="955040"/>
          <a:ext cx="9144000" cy="4188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51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F26A-C3C5-9441-9196-8B48FCD2C40C}"/>
              </a:ext>
            </a:extLst>
          </p:cNvPr>
          <p:cNvSpPr>
            <a:spLocks noGrp="1"/>
          </p:cNvSpPr>
          <p:nvPr>
            <p:ph type="title"/>
          </p:nvPr>
        </p:nvSpPr>
        <p:spPr>
          <a:xfrm>
            <a:off x="437698" y="526913"/>
            <a:ext cx="7886700" cy="692663"/>
          </a:xfrm>
        </p:spPr>
        <p:txBody>
          <a:bodyPr>
            <a:normAutofit fontScale="90000"/>
          </a:bodyPr>
          <a:lstStyle/>
          <a:p>
            <a:r>
              <a:rPr lang="en-US" sz="2800" dirty="0">
                <a:latin typeface="Calibri" panose="020F0502020204030204" pitchFamily="34" charset="0"/>
                <a:cs typeface="Calibri" panose="020F0502020204030204" pitchFamily="34" charset="0"/>
              </a:rPr>
              <a:t>College of Behavioral and Community Sciences (CBCS)</a:t>
            </a:r>
            <a:endParaRPr lang="en-US" sz="2800" dirty="0"/>
          </a:p>
        </p:txBody>
      </p:sp>
      <p:graphicFrame>
        <p:nvGraphicFramePr>
          <p:cNvPr id="6" name="Content Placeholder 5">
            <a:extLst>
              <a:ext uri="{FF2B5EF4-FFF2-40B4-BE49-F238E27FC236}">
                <a16:creationId xmlns:a16="http://schemas.microsoft.com/office/drawing/2014/main" id="{7CA8DCDC-4556-C240-8A15-FB5BB7376CF3}"/>
              </a:ext>
            </a:extLst>
          </p:cNvPr>
          <p:cNvGraphicFramePr>
            <a:graphicFrameLocks noGrp="1"/>
          </p:cNvGraphicFramePr>
          <p:nvPr>
            <p:ph idx="1"/>
            <p:extLst>
              <p:ext uri="{D42A27DB-BD31-4B8C-83A1-F6EECF244321}">
                <p14:modId xmlns:p14="http://schemas.microsoft.com/office/powerpoint/2010/main" val="50303704"/>
              </p:ext>
            </p:extLst>
          </p:nvPr>
        </p:nvGraphicFramePr>
        <p:xfrm>
          <a:off x="-832585" y="1200639"/>
          <a:ext cx="8359541" cy="358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ame 2">
            <a:extLst>
              <a:ext uri="{FF2B5EF4-FFF2-40B4-BE49-F238E27FC236}">
                <a16:creationId xmlns:a16="http://schemas.microsoft.com/office/drawing/2014/main" id="{E59DC0E8-9561-6B47-9121-44B81AA28934}"/>
              </a:ext>
            </a:extLst>
          </p:cNvPr>
          <p:cNvSpPr/>
          <p:nvPr/>
        </p:nvSpPr>
        <p:spPr>
          <a:xfrm>
            <a:off x="4918508" y="3464853"/>
            <a:ext cx="1665171" cy="1180297"/>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1227CD6-F86D-CE4D-8A23-16C0AEE62B75}"/>
              </a:ext>
            </a:extLst>
          </p:cNvPr>
          <p:cNvSpPr txBox="1"/>
          <p:nvPr/>
        </p:nvSpPr>
        <p:spPr>
          <a:xfrm>
            <a:off x="7000873" y="3641236"/>
            <a:ext cx="2030930" cy="1107996"/>
          </a:xfrm>
          <a:prstGeom prst="rect">
            <a:avLst/>
          </a:prstGeom>
          <a:noFill/>
        </p:spPr>
        <p:txBody>
          <a:bodyPr wrap="square" rtlCol="0">
            <a:spAutoFit/>
          </a:bodyPr>
          <a:lstStyle/>
          <a:p>
            <a:pPr algn="ctr"/>
            <a:r>
              <a:rPr lang="en-US" sz="1100" i="1" dirty="0">
                <a:latin typeface="Calibri" panose="020F0502020204030204" pitchFamily="34" charset="0"/>
                <a:cs typeface="Calibri" panose="020F0502020204030204" pitchFamily="34" charset="0"/>
              </a:rPr>
              <a:t>FMHI continues to focus on some of society's most challenging problems through its research, consultation, and training carried out by FMHI Affiliates</a:t>
            </a:r>
          </a:p>
        </p:txBody>
      </p:sp>
      <p:sp>
        <p:nvSpPr>
          <p:cNvPr id="7" name="Chevron 6">
            <a:extLst>
              <a:ext uri="{FF2B5EF4-FFF2-40B4-BE49-F238E27FC236}">
                <a16:creationId xmlns:a16="http://schemas.microsoft.com/office/drawing/2014/main" id="{3CD86758-98CF-244A-B9B4-14CC427820E8}"/>
              </a:ext>
            </a:extLst>
          </p:cNvPr>
          <p:cNvSpPr/>
          <p:nvPr/>
        </p:nvSpPr>
        <p:spPr>
          <a:xfrm>
            <a:off x="6798742" y="3914768"/>
            <a:ext cx="202131" cy="28046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268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A98-F3CF-6A47-99F4-2DA611CBCEDF}"/>
              </a:ext>
            </a:extLst>
          </p:cNvPr>
          <p:cNvSpPr>
            <a:spLocks noGrp="1"/>
          </p:cNvSpPr>
          <p:nvPr>
            <p:ph type="title"/>
          </p:nvPr>
        </p:nvSpPr>
        <p:spPr>
          <a:xfrm>
            <a:off x="628649" y="623477"/>
            <a:ext cx="8231571" cy="692663"/>
          </a:xfrm>
        </p:spPr>
        <p:txBody>
          <a:bodyPr>
            <a:noAutofit/>
          </a:bodyPr>
          <a:lstStyle/>
          <a:p>
            <a:r>
              <a:rPr lang="en-US" sz="2500" dirty="0"/>
              <a:t>Centers within College of Behavioral and Community Sciences (CBCS)</a:t>
            </a:r>
          </a:p>
        </p:txBody>
      </p:sp>
      <p:graphicFrame>
        <p:nvGraphicFramePr>
          <p:cNvPr id="13" name="Content Placeholder 5">
            <a:extLst>
              <a:ext uri="{FF2B5EF4-FFF2-40B4-BE49-F238E27FC236}">
                <a16:creationId xmlns:a16="http://schemas.microsoft.com/office/drawing/2014/main" id="{29FAE395-8451-4A40-A66B-8B16E22BA6A5}"/>
              </a:ext>
            </a:extLst>
          </p:cNvPr>
          <p:cNvGraphicFramePr>
            <a:graphicFrameLocks noGrp="1"/>
          </p:cNvGraphicFramePr>
          <p:nvPr>
            <p:ph idx="1"/>
            <p:extLst>
              <p:ext uri="{D42A27DB-BD31-4B8C-83A1-F6EECF244321}">
                <p14:modId xmlns:p14="http://schemas.microsoft.com/office/powerpoint/2010/main" val="3324213925"/>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93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D001-DAB8-B34F-8C06-A22C14954C4D}"/>
              </a:ext>
            </a:extLst>
          </p:cNvPr>
          <p:cNvSpPr>
            <a:spLocks noGrp="1"/>
          </p:cNvSpPr>
          <p:nvPr>
            <p:ph type="title"/>
          </p:nvPr>
        </p:nvSpPr>
        <p:spPr>
          <a:xfrm>
            <a:off x="367264" y="575352"/>
            <a:ext cx="7886700" cy="692663"/>
          </a:xfrm>
        </p:spPr>
        <p:txBody>
          <a:bodyPr/>
          <a:lstStyle/>
          <a:p>
            <a:r>
              <a:rPr lang="en-US" dirty="0"/>
              <a:t>Center for Child Welfare</a:t>
            </a:r>
          </a:p>
        </p:txBody>
      </p:sp>
      <p:sp>
        <p:nvSpPr>
          <p:cNvPr id="3" name="Content Placeholder 2">
            <a:extLst>
              <a:ext uri="{FF2B5EF4-FFF2-40B4-BE49-F238E27FC236}">
                <a16:creationId xmlns:a16="http://schemas.microsoft.com/office/drawing/2014/main" id="{5244A6C4-C97D-9C4B-BE5F-7310FDC1438A}"/>
              </a:ext>
            </a:extLst>
          </p:cNvPr>
          <p:cNvSpPr>
            <a:spLocks noGrp="1"/>
          </p:cNvSpPr>
          <p:nvPr>
            <p:ph idx="1"/>
          </p:nvPr>
        </p:nvSpPr>
        <p:spPr>
          <a:xfrm>
            <a:off x="367264" y="1268015"/>
            <a:ext cx="8776736" cy="4008178"/>
          </a:xfrm>
        </p:spPr>
        <p:txBody>
          <a:bodyPr>
            <a:normAutofit fontScale="47500" lnSpcReduction="20000"/>
          </a:bodyPr>
          <a:lstStyle/>
          <a:p>
            <a:pPr>
              <a:lnSpc>
                <a:spcPct val="120000"/>
              </a:lnSpc>
            </a:pPr>
            <a:r>
              <a:rPr lang="en-US" sz="3400" dirty="0">
                <a:solidFill>
                  <a:schemeClr val="tx1"/>
                </a:solidFill>
              </a:rPr>
              <a:t>Works in collaboration with the Department of Children and Families to ensure information on site is accurate and useful to child welfare professionals and others (funded by Florida's Department of Children and Families).</a:t>
            </a:r>
          </a:p>
          <a:p>
            <a:pPr>
              <a:lnSpc>
                <a:spcPct val="120000"/>
              </a:lnSpc>
            </a:pPr>
            <a:endParaRPr lang="en-US" sz="200" dirty="0">
              <a:solidFill>
                <a:schemeClr val="tx1"/>
              </a:solidFill>
            </a:endParaRPr>
          </a:p>
          <a:p>
            <a:pPr>
              <a:lnSpc>
                <a:spcPct val="120000"/>
              </a:lnSpc>
            </a:pPr>
            <a:r>
              <a:rPr lang="en-US" sz="3400" dirty="0">
                <a:solidFill>
                  <a:schemeClr val="tx1"/>
                </a:solidFill>
              </a:rPr>
              <a:t>Key areas include:</a:t>
            </a:r>
          </a:p>
          <a:p>
            <a:pPr lvl="1">
              <a:lnSpc>
                <a:spcPct val="120000"/>
              </a:lnSpc>
            </a:pPr>
            <a:r>
              <a:rPr lang="en-US" sz="2900" dirty="0">
                <a:solidFill>
                  <a:schemeClr val="tx1"/>
                </a:solidFill>
              </a:rPr>
              <a:t>Comprehensive </a:t>
            </a:r>
            <a:r>
              <a:rPr lang="en-US" sz="2900" b="1" i="1" dirty="0">
                <a:solidFill>
                  <a:schemeClr val="tx1"/>
                </a:solidFill>
              </a:rPr>
              <a:t>Resource and Video Training Library</a:t>
            </a:r>
            <a:r>
              <a:rPr lang="en-US" sz="2900" dirty="0">
                <a:solidFill>
                  <a:schemeClr val="tx1"/>
                </a:solidFill>
              </a:rPr>
              <a:t> by Subject Area.</a:t>
            </a:r>
          </a:p>
          <a:p>
            <a:pPr lvl="1">
              <a:lnSpc>
                <a:spcPct val="120000"/>
              </a:lnSpc>
            </a:pPr>
            <a:r>
              <a:rPr lang="en-US" sz="2900" b="1" i="1" dirty="0">
                <a:solidFill>
                  <a:schemeClr val="tx1"/>
                </a:solidFill>
              </a:rPr>
              <a:t>Frequently Asked Questions (FAQs) – </a:t>
            </a:r>
            <a:r>
              <a:rPr lang="en-US" sz="2900" dirty="0">
                <a:solidFill>
                  <a:schemeClr val="tx1"/>
                </a:solidFill>
              </a:rPr>
              <a:t>Processes and responds to requests on policy clarification.</a:t>
            </a:r>
          </a:p>
          <a:p>
            <a:pPr lvl="1">
              <a:lnSpc>
                <a:spcPct val="120000"/>
              </a:lnSpc>
            </a:pPr>
            <a:r>
              <a:rPr lang="en-US" sz="2900" b="1" i="1" dirty="0">
                <a:solidFill>
                  <a:schemeClr val="tx1"/>
                </a:solidFill>
              </a:rPr>
              <a:t>Web Events – </a:t>
            </a:r>
            <a:r>
              <a:rPr lang="en-US" sz="2900" dirty="0">
                <a:solidFill>
                  <a:schemeClr val="tx1"/>
                </a:solidFill>
              </a:rPr>
              <a:t>Sponsors and hosts live web events and other web conferencing services such as training, meetings, and workgroup events.</a:t>
            </a:r>
          </a:p>
          <a:p>
            <a:pPr lvl="1">
              <a:lnSpc>
                <a:spcPct val="120000"/>
              </a:lnSpc>
            </a:pPr>
            <a:r>
              <a:rPr lang="en-US" sz="2900" b="1" i="1" dirty="0">
                <a:solidFill>
                  <a:schemeClr val="tx1"/>
                </a:solidFill>
              </a:rPr>
              <a:t>Online Training – </a:t>
            </a:r>
            <a:r>
              <a:rPr lang="en-US" sz="2900" dirty="0">
                <a:solidFill>
                  <a:schemeClr val="tx1"/>
                </a:solidFill>
              </a:rPr>
              <a:t>Credentialed by Florida Certification Board to provide in-service training for re-certification of child welfare professionals and foster parents.</a:t>
            </a:r>
          </a:p>
          <a:p>
            <a:pPr lvl="1">
              <a:lnSpc>
                <a:spcPct val="120000"/>
              </a:lnSpc>
            </a:pPr>
            <a:r>
              <a:rPr lang="en-US" sz="2900" b="1" i="1" dirty="0">
                <a:solidFill>
                  <a:schemeClr val="tx1"/>
                </a:solidFill>
              </a:rPr>
              <a:t>Just in Time Training</a:t>
            </a:r>
            <a:r>
              <a:rPr lang="en-US" sz="2900" dirty="0">
                <a:solidFill>
                  <a:schemeClr val="tx1"/>
                </a:solidFill>
              </a:rPr>
              <a:t> (Quality Parenting Initiative) - Responds to requests from foster parents for training topics and provides live and recorded training for foster parents, related caregivers, and child welfare professionals. </a:t>
            </a:r>
          </a:p>
        </p:txBody>
      </p:sp>
    </p:spTree>
    <p:extLst>
      <p:ext uri="{BB962C8B-B14F-4D97-AF65-F5344CB8AC3E}">
        <p14:creationId xmlns:p14="http://schemas.microsoft.com/office/powerpoint/2010/main" val="12315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Criminal Justice, Mental Health, &amp; Substance Abuse Technical Assistance Center (CJMHSA TAC)</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90888" y="1513595"/>
            <a:ext cx="8301015" cy="3847675"/>
          </a:xfrm>
        </p:spPr>
        <p:txBody>
          <a:bodyPr>
            <a:noAutofit/>
          </a:bodyPr>
          <a:lstStyle/>
          <a:p>
            <a:pPr fontAlgn="base"/>
            <a:r>
              <a:rPr lang="en-US" sz="1600" dirty="0">
                <a:solidFill>
                  <a:schemeClr val="tx1"/>
                </a:solidFill>
              </a:rPr>
              <a:t>Funded by Florida Department of Children and Families, CJMHSA TAC provides training and technical assistance CJMHSA Reinvestment grantees. Training and technical assistance occur on- and off-site based on need of grantees and type of assistance.</a:t>
            </a:r>
          </a:p>
          <a:p>
            <a:pPr marL="0" indent="0" fontAlgn="base">
              <a:buNone/>
            </a:pPr>
            <a:endParaRPr lang="en-US" sz="200" dirty="0">
              <a:solidFill>
                <a:schemeClr val="tx1"/>
              </a:solidFill>
            </a:endParaRPr>
          </a:p>
          <a:p>
            <a:pPr fontAlgn="base"/>
            <a:r>
              <a:rPr lang="en-US" sz="1600" dirty="0">
                <a:solidFill>
                  <a:schemeClr val="tx1"/>
                </a:solidFill>
              </a:rPr>
              <a:t>Conducts Sequential Intercept Mapping sessions throughout state. Model identifies six key points for “intercepting” or interacting with individuals who have behavioral health issues, and links them to services and supports that prevent further penetration into the criminal or juvenile justice system.</a:t>
            </a:r>
          </a:p>
          <a:p>
            <a:pPr marL="0" indent="0" fontAlgn="base">
              <a:buNone/>
            </a:pPr>
            <a:endParaRPr lang="en-US" sz="200" dirty="0">
              <a:solidFill>
                <a:schemeClr val="tx1"/>
              </a:solidFill>
            </a:endParaRPr>
          </a:p>
          <a:p>
            <a:pPr fontAlgn="base"/>
            <a:r>
              <a:rPr lang="en-US" sz="1600" dirty="0">
                <a:solidFill>
                  <a:schemeClr val="tx1"/>
                </a:solidFill>
              </a:rPr>
              <a:t>Quarterly conference calls (telephonically or via webinar) are conducted with grantees to share evidence-based practices and processes delivered by USF, state, and national subject matter experts. They review grantee quarterly reports and prepare an annual report summarizing technical assistance activities as well as the progress of grantees. </a:t>
            </a:r>
            <a:br>
              <a:rPr lang="en-US" sz="1600" dirty="0"/>
            </a:br>
            <a:endParaRPr lang="en-US" sz="1600" dirty="0"/>
          </a:p>
        </p:txBody>
      </p:sp>
    </p:spTree>
    <p:extLst>
      <p:ext uri="{BB962C8B-B14F-4D97-AF65-F5344CB8AC3E}">
        <p14:creationId xmlns:p14="http://schemas.microsoft.com/office/powerpoint/2010/main" val="345472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C23D-205E-9744-B64F-51B717457133}"/>
              </a:ext>
            </a:extLst>
          </p:cNvPr>
          <p:cNvSpPr>
            <a:spLocks noGrp="1"/>
          </p:cNvSpPr>
          <p:nvPr>
            <p:ph type="title"/>
          </p:nvPr>
        </p:nvSpPr>
        <p:spPr>
          <a:xfrm>
            <a:off x="628650" y="676556"/>
            <a:ext cx="7886700" cy="692663"/>
          </a:xfrm>
        </p:spPr>
        <p:txBody>
          <a:bodyPr/>
          <a:lstStyle/>
          <a:p>
            <a:r>
              <a:rPr lang="en-US" dirty="0"/>
              <a:t>Baker Act Reporting Center (BARC)</a:t>
            </a:r>
          </a:p>
        </p:txBody>
      </p:sp>
      <p:sp>
        <p:nvSpPr>
          <p:cNvPr id="3" name="Content Placeholder 2">
            <a:extLst>
              <a:ext uri="{FF2B5EF4-FFF2-40B4-BE49-F238E27FC236}">
                <a16:creationId xmlns:a16="http://schemas.microsoft.com/office/drawing/2014/main" id="{41634540-BD0A-224C-B75D-C465C2442F88}"/>
              </a:ext>
            </a:extLst>
          </p:cNvPr>
          <p:cNvSpPr>
            <a:spLocks noGrp="1"/>
          </p:cNvSpPr>
          <p:nvPr>
            <p:ph idx="1"/>
          </p:nvPr>
        </p:nvSpPr>
        <p:spPr>
          <a:xfrm>
            <a:off x="416899" y="1295647"/>
            <a:ext cx="8278867" cy="3607042"/>
          </a:xfrm>
        </p:spPr>
        <p:txBody>
          <a:bodyPr>
            <a:noAutofit/>
          </a:bodyPr>
          <a:lstStyle/>
          <a:p>
            <a:endParaRPr lang="en-US" sz="200" dirty="0">
              <a:solidFill>
                <a:schemeClr val="tx1"/>
              </a:solidFill>
            </a:endParaRPr>
          </a:p>
          <a:p>
            <a:r>
              <a:rPr lang="en-US" sz="1600" dirty="0">
                <a:solidFill>
                  <a:schemeClr val="tx1"/>
                </a:solidFill>
              </a:rPr>
              <a:t>Receives, processes, and analyzes statewide involuntary (Baker Act) examination data (since 2002).</a:t>
            </a:r>
          </a:p>
          <a:p>
            <a:pPr lvl="1"/>
            <a:r>
              <a:rPr lang="en-US" sz="1400" dirty="0">
                <a:solidFill>
                  <a:schemeClr val="tx1"/>
                </a:solidFill>
              </a:rPr>
              <a:t>Disseminates fiscal year annual report for both children and adults. There were                   210,992 involuntary (Baker Act) examinations in Fiscal Year 2018/2019.</a:t>
            </a:r>
          </a:p>
          <a:p>
            <a:pPr marL="342900" lvl="1" indent="0">
              <a:buNone/>
            </a:pPr>
            <a:endParaRPr lang="en-US" sz="500" dirty="0">
              <a:solidFill>
                <a:schemeClr val="tx1"/>
              </a:solidFill>
            </a:endParaRPr>
          </a:p>
          <a:p>
            <a:pPr fontAlgn="base"/>
            <a:r>
              <a:rPr lang="en-US" sz="1600" dirty="0">
                <a:solidFill>
                  <a:schemeClr val="tx1"/>
                </a:solidFill>
              </a:rPr>
              <a:t>Receives involuntary examination forms from 125+ receiving facilities.                    </a:t>
            </a:r>
            <a:r>
              <a:rPr lang="en-US" sz="1600" dirty="0">
                <a:solidFill>
                  <a:schemeClr val="tx1"/>
                </a:solidFill>
                <a:hlinkClick r:id="rId2">
                  <a:extLst>
                    <a:ext uri="{A12FA001-AC4F-418D-AE19-62706E023703}">
                      <ahyp:hlinkClr xmlns:ahyp="http://schemas.microsoft.com/office/drawing/2018/hyperlinkcolor" val="tx"/>
                    </a:ext>
                  </a:extLst>
                </a:hlinkClick>
              </a:rPr>
              <a:t>Baker Act</a:t>
            </a:r>
            <a:r>
              <a:rPr lang="en-US" sz="1600" dirty="0">
                <a:solidFill>
                  <a:schemeClr val="tx1"/>
                </a:solidFill>
              </a:rPr>
              <a:t> specifies that the following must be mailed to DCF within                            one working day:</a:t>
            </a:r>
          </a:p>
          <a:p>
            <a:pPr lvl="1" fontAlgn="base"/>
            <a:r>
              <a:rPr lang="en-US" sz="1400" dirty="0">
                <a:solidFill>
                  <a:schemeClr val="tx1"/>
                </a:solidFill>
              </a:rPr>
              <a:t>Report of Law Enforcement Officers Initiating Involuntary Examination </a:t>
            </a:r>
          </a:p>
          <a:p>
            <a:pPr lvl="1" fontAlgn="base"/>
            <a:r>
              <a:rPr lang="en-US" sz="1400" dirty="0">
                <a:solidFill>
                  <a:schemeClr val="tx1"/>
                </a:solidFill>
              </a:rPr>
              <a:t>Certificate of Professional Initiating Involuntary Examination</a:t>
            </a:r>
          </a:p>
          <a:p>
            <a:pPr lvl="1" fontAlgn="base"/>
            <a:r>
              <a:rPr lang="en-US" sz="1400" dirty="0">
                <a:solidFill>
                  <a:schemeClr val="tx1"/>
                </a:solidFill>
              </a:rPr>
              <a:t>Ex-</a:t>
            </a:r>
            <a:r>
              <a:rPr lang="en-US" sz="1400" dirty="0" err="1">
                <a:solidFill>
                  <a:schemeClr val="tx1"/>
                </a:solidFill>
              </a:rPr>
              <a:t>parte</a:t>
            </a:r>
            <a:r>
              <a:rPr lang="en-US" sz="1400" dirty="0">
                <a:solidFill>
                  <a:schemeClr val="tx1"/>
                </a:solidFill>
              </a:rPr>
              <a:t> Order for Involuntary Examination</a:t>
            </a:r>
          </a:p>
          <a:p>
            <a:pPr marL="342900" lvl="1" indent="0" fontAlgn="base">
              <a:buNone/>
            </a:pPr>
            <a:endParaRPr lang="en-US" sz="500" dirty="0">
              <a:solidFill>
                <a:schemeClr val="tx1"/>
              </a:solidFill>
            </a:endParaRPr>
          </a:p>
          <a:p>
            <a:pPr fontAlgn="base"/>
            <a:r>
              <a:rPr lang="en-US" sz="1600" dirty="0">
                <a:solidFill>
                  <a:schemeClr val="tx1"/>
                </a:solidFill>
              </a:rPr>
              <a:t>Receives petitions and orders for involuntary inpatient placement                                                 and involuntary outpatient services from Clerks of Court statewide. </a:t>
            </a:r>
          </a:p>
        </p:txBody>
      </p:sp>
      <p:pic>
        <p:nvPicPr>
          <p:cNvPr id="4" name="Picture 3">
            <a:extLst>
              <a:ext uri="{FF2B5EF4-FFF2-40B4-BE49-F238E27FC236}">
                <a16:creationId xmlns:a16="http://schemas.microsoft.com/office/drawing/2014/main" id="{9954C8D3-942A-41F9-8155-1EF6388D2853}"/>
              </a:ext>
            </a:extLst>
          </p:cNvPr>
          <p:cNvPicPr>
            <a:picLocks noChangeAspect="1"/>
          </p:cNvPicPr>
          <p:nvPr/>
        </p:nvPicPr>
        <p:blipFill>
          <a:blip r:embed="rId3"/>
          <a:stretch>
            <a:fillRect/>
          </a:stretch>
        </p:blipFill>
        <p:spPr>
          <a:xfrm>
            <a:off x="7026442" y="2390551"/>
            <a:ext cx="1950916" cy="2512138"/>
          </a:xfrm>
          <a:prstGeom prst="rect">
            <a:avLst/>
          </a:prstGeom>
        </p:spPr>
      </p:pic>
    </p:spTree>
    <p:extLst>
      <p:ext uri="{BB962C8B-B14F-4D97-AF65-F5344CB8AC3E}">
        <p14:creationId xmlns:p14="http://schemas.microsoft.com/office/powerpoint/2010/main" val="367023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3EA6-28EB-3148-88CC-035942423322}"/>
              </a:ext>
            </a:extLst>
          </p:cNvPr>
          <p:cNvSpPr>
            <a:spLocks noGrp="1"/>
          </p:cNvSpPr>
          <p:nvPr>
            <p:ph type="title"/>
          </p:nvPr>
        </p:nvSpPr>
        <p:spPr>
          <a:xfrm>
            <a:off x="91760" y="181921"/>
            <a:ext cx="5220951" cy="994172"/>
          </a:xfrm>
        </p:spPr>
        <p:txBody>
          <a:bodyPr>
            <a:normAutofit/>
          </a:bodyPr>
          <a:lstStyle/>
          <a:p>
            <a:pPr algn="ctr"/>
            <a:r>
              <a:rPr lang="en-US" sz="2400" dirty="0"/>
              <a:t>Policy and Services Research </a:t>
            </a:r>
            <a:br>
              <a:rPr lang="en-US" sz="2400" dirty="0"/>
            </a:br>
            <a:r>
              <a:rPr lang="en-US" sz="2400" dirty="0"/>
              <a:t>Data Center (PSRDC)</a:t>
            </a:r>
          </a:p>
        </p:txBody>
      </p:sp>
      <p:sp>
        <p:nvSpPr>
          <p:cNvPr id="3" name="Content Placeholder 2">
            <a:extLst>
              <a:ext uri="{FF2B5EF4-FFF2-40B4-BE49-F238E27FC236}">
                <a16:creationId xmlns:a16="http://schemas.microsoft.com/office/drawing/2014/main" id="{CE5EFDC1-75A5-5E47-8130-3C8DAE94251B}"/>
              </a:ext>
            </a:extLst>
          </p:cNvPr>
          <p:cNvSpPr>
            <a:spLocks noGrp="1"/>
          </p:cNvSpPr>
          <p:nvPr>
            <p:ph idx="1"/>
          </p:nvPr>
        </p:nvSpPr>
        <p:spPr>
          <a:xfrm>
            <a:off x="536316" y="1129808"/>
            <a:ext cx="3825765" cy="3438814"/>
          </a:xfrm>
        </p:spPr>
        <p:txBody>
          <a:bodyPr>
            <a:noAutofit/>
          </a:bodyPr>
          <a:lstStyle/>
          <a:p>
            <a:pPr>
              <a:lnSpc>
                <a:spcPct val="120000"/>
              </a:lnSpc>
            </a:pPr>
            <a:r>
              <a:rPr lang="en-US" sz="1400" dirty="0">
                <a:solidFill>
                  <a:schemeClr val="tx1"/>
                </a:solidFill>
              </a:rPr>
              <a:t>Founded in 1996, PSRDC is a recognized leader in management and dissemination of mental health data generated throughout Florida and beyond. </a:t>
            </a:r>
          </a:p>
          <a:p>
            <a:pPr>
              <a:lnSpc>
                <a:spcPct val="120000"/>
              </a:lnSpc>
            </a:pPr>
            <a:r>
              <a:rPr lang="en-US" sz="1400" dirty="0">
                <a:solidFill>
                  <a:schemeClr val="tx1"/>
                </a:solidFill>
              </a:rPr>
              <a:t>Informs public policy and program development through the timely collection, integration, and analysis of data. </a:t>
            </a:r>
          </a:p>
          <a:p>
            <a:pPr>
              <a:lnSpc>
                <a:spcPct val="120000"/>
              </a:lnSpc>
            </a:pPr>
            <a:r>
              <a:rPr lang="en-US" sz="1400" dirty="0">
                <a:solidFill>
                  <a:schemeClr val="tx1"/>
                </a:solidFill>
              </a:rPr>
              <a:t>Located within Department of Mental Health and Policy, PSRDC serves academic departments across University of South Florida, along with a variety of local, state, and federal organizations.</a:t>
            </a:r>
          </a:p>
        </p:txBody>
      </p:sp>
      <p:graphicFrame>
        <p:nvGraphicFramePr>
          <p:cNvPr id="8" name="Diagram 7">
            <a:extLst>
              <a:ext uri="{FF2B5EF4-FFF2-40B4-BE49-F238E27FC236}">
                <a16:creationId xmlns:a16="http://schemas.microsoft.com/office/drawing/2014/main" id="{BAA971C2-5018-C14E-AADE-4F98F276DA67}"/>
              </a:ext>
            </a:extLst>
          </p:cNvPr>
          <p:cNvGraphicFramePr/>
          <p:nvPr>
            <p:extLst>
              <p:ext uri="{D42A27DB-BD31-4B8C-83A1-F6EECF244321}">
                <p14:modId xmlns:p14="http://schemas.microsoft.com/office/powerpoint/2010/main" val="337000100"/>
              </p:ext>
            </p:extLst>
          </p:nvPr>
        </p:nvGraphicFramePr>
        <p:xfrm>
          <a:off x="4362081" y="355302"/>
          <a:ext cx="4887797" cy="408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022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DD6FAD1-61AE-4649-A60F-8E88028E261C}">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{30751DB2-0C39-AA47-A3E9-41E3B49EA235}tf16401378</Template>
  <TotalTime>7505</TotalTime>
  <Words>1350</Words>
  <Application>Microsoft Office PowerPoint</Application>
  <PresentationFormat>On-screen Show (16:9)</PresentationFormat>
  <Paragraphs>120</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Commission on Mental Health and Substance Abuse – Data Presentation</vt:lpstr>
      <vt:lpstr>Statutory Mission of Louis de la Parte  Florida Mental Health Institute </vt:lpstr>
      <vt:lpstr>History of FMHI</vt:lpstr>
      <vt:lpstr>College of Behavioral and Community Sciences (CBCS)</vt:lpstr>
      <vt:lpstr>Centers within College of Behavioral and Community Sciences (CBCS)</vt:lpstr>
      <vt:lpstr>Center for Child Welfare</vt:lpstr>
      <vt:lpstr>Criminal Justice, Mental Health, &amp; Substance Abuse Technical Assistance Center (CJMHSA TAC)</vt:lpstr>
      <vt:lpstr>Baker Act Reporting Center (BARC)</vt:lpstr>
      <vt:lpstr>Policy and Services Research  Data Center (PSRDC)</vt:lpstr>
      <vt:lpstr>Examples of Studies Utilizing Statewide Datasets</vt:lpstr>
      <vt:lpstr>Example of County Data Collaborative</vt:lpstr>
      <vt:lpstr>Data Challenges and Future Directions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Data Presentation (October 20 2021)</dc:title>
  <dc:creator>DiMercurio, Kyrstin</dc:creator>
  <cp:lastModifiedBy>VanDyke, Misty N</cp:lastModifiedBy>
  <cp:revision>160</cp:revision>
  <cp:lastPrinted>2021-10-16T00:46:43Z</cp:lastPrinted>
  <dcterms:created xsi:type="dcterms:W3CDTF">2019-11-06T18:18:56Z</dcterms:created>
  <dcterms:modified xsi:type="dcterms:W3CDTF">2025-06-06T20:05:01Z</dcterms:modified>
</cp:coreProperties>
</file>