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96" r:id="rId4"/>
    <p:sldId id="451" r:id="rId5"/>
    <p:sldId id="452" r:id="rId6"/>
    <p:sldId id="448" r:id="rId7"/>
    <p:sldId id="436" r:id="rId8"/>
    <p:sldId id="437" r:id="rId9"/>
    <p:sldId id="439" r:id="rId10"/>
    <p:sldId id="438" r:id="rId11"/>
    <p:sldId id="441" r:id="rId12"/>
    <p:sldId id="440" r:id="rId13"/>
    <p:sldId id="443" r:id="rId14"/>
    <p:sldId id="449" r:id="rId15"/>
    <p:sldId id="45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90C047-1022-4568-BC74-2433227E351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F633247-43DB-41AB-AFF6-0C02FD3A21DB}">
      <dgm:prSet custT="1"/>
      <dgm:spPr/>
      <dgm:t>
        <a:bodyPr/>
        <a:lstStyle/>
        <a:p>
          <a:r>
            <a:rPr lang="en-US" sz="1800" dirty="0">
              <a:latin typeface="Roboto" panose="02000000000000000000" pitchFamily="2" charset="0"/>
              <a:ea typeface="Roboto" panose="02000000000000000000" pitchFamily="2" charset="0"/>
            </a:rPr>
            <a:t>People do not have to wait until they are in crisis to seek help. There are multiple ways to enter the behavioral health system in Florida. Many people are self referred and simply call a behavioral health provider in their community to schedule an appointment. </a:t>
          </a:r>
        </a:p>
      </dgm:t>
    </dgm:pt>
    <dgm:pt modelId="{E0ADB02E-F299-4AF5-B5D3-E710FA7752D7}" type="parTrans" cxnId="{E64069B3-ED30-4216-83CE-7CBBE3FE8D1F}">
      <dgm:prSet/>
      <dgm:spPr/>
      <dgm:t>
        <a:bodyPr/>
        <a:lstStyle/>
        <a:p>
          <a:endParaRPr lang="en-US"/>
        </a:p>
      </dgm:t>
    </dgm:pt>
    <dgm:pt modelId="{30751C24-7230-48DE-8F3E-8B8B7151FDAF}" type="sibTrans" cxnId="{E64069B3-ED30-4216-83CE-7CBBE3FE8D1F}">
      <dgm:prSet/>
      <dgm:spPr/>
      <dgm:t>
        <a:bodyPr/>
        <a:lstStyle/>
        <a:p>
          <a:endParaRPr lang="en-US"/>
        </a:p>
      </dgm:t>
    </dgm:pt>
    <dgm:pt modelId="{7CC98E2A-5627-44A3-8CC6-CBB83684E5C4}">
      <dgm:prSet custT="1"/>
      <dgm:spPr/>
      <dgm:t>
        <a:bodyPr/>
        <a:lstStyle/>
        <a:p>
          <a:r>
            <a:rPr lang="en-US" sz="1800" dirty="0">
              <a:latin typeface="Roboto" panose="02000000000000000000" pitchFamily="2" charset="0"/>
              <a:ea typeface="Roboto" panose="02000000000000000000" pitchFamily="2" charset="0"/>
            </a:rPr>
            <a:t>However, the stigma against mental health problems still exist and some people are not comfortable asking for help or they don’t know how. </a:t>
          </a:r>
        </a:p>
      </dgm:t>
    </dgm:pt>
    <dgm:pt modelId="{46F58B91-B130-4246-892B-7DCAD93E5536}" type="parTrans" cxnId="{B0B50642-AF85-4F7B-812C-05AE8055798D}">
      <dgm:prSet/>
      <dgm:spPr/>
      <dgm:t>
        <a:bodyPr/>
        <a:lstStyle/>
        <a:p>
          <a:endParaRPr lang="en-US"/>
        </a:p>
      </dgm:t>
    </dgm:pt>
    <dgm:pt modelId="{AA5FA475-4B4A-41CA-BB06-3AC924FD9912}" type="sibTrans" cxnId="{B0B50642-AF85-4F7B-812C-05AE8055798D}">
      <dgm:prSet/>
      <dgm:spPr/>
      <dgm:t>
        <a:bodyPr/>
        <a:lstStyle/>
        <a:p>
          <a:endParaRPr lang="en-US"/>
        </a:p>
      </dgm:t>
    </dgm:pt>
    <dgm:pt modelId="{82292D00-12FD-4205-A87D-2220BCE4219F}">
      <dgm:prSet custT="1"/>
      <dgm:spPr/>
      <dgm:t>
        <a:bodyPr/>
        <a:lstStyle/>
        <a:p>
          <a:r>
            <a:rPr lang="en-US" sz="1800" dirty="0">
              <a:latin typeface="Roboto" panose="02000000000000000000" pitchFamily="2" charset="0"/>
              <a:ea typeface="Roboto" panose="02000000000000000000" pitchFamily="2" charset="0"/>
            </a:rPr>
            <a:t>Baker Acts and Marchman Acts are designed to quickly assess and stabilize individuals who are in mental health or substance use crisis and return them to the community for regular on-going services.</a:t>
          </a:r>
        </a:p>
      </dgm:t>
    </dgm:pt>
    <dgm:pt modelId="{56DE603D-D621-4748-BF0D-B9D3EBCAF837}" type="parTrans" cxnId="{DC288090-2953-498E-A4A8-A8F08899FF96}">
      <dgm:prSet/>
      <dgm:spPr/>
      <dgm:t>
        <a:bodyPr/>
        <a:lstStyle/>
        <a:p>
          <a:endParaRPr lang="en-US"/>
        </a:p>
      </dgm:t>
    </dgm:pt>
    <dgm:pt modelId="{4933DD28-BFEE-4E4C-9BF1-D27ACD9715E5}" type="sibTrans" cxnId="{DC288090-2953-498E-A4A8-A8F08899FF96}">
      <dgm:prSet/>
      <dgm:spPr/>
      <dgm:t>
        <a:bodyPr/>
        <a:lstStyle/>
        <a:p>
          <a:endParaRPr lang="en-US"/>
        </a:p>
      </dgm:t>
    </dgm:pt>
    <dgm:pt modelId="{0305EAC5-2B3D-4118-AF07-A4EED7AA9DFE}" type="pres">
      <dgm:prSet presAssocID="{B090C047-1022-4568-BC74-2433227E351D}" presName="linear" presStyleCnt="0">
        <dgm:presLayoutVars>
          <dgm:animLvl val="lvl"/>
          <dgm:resizeHandles val="exact"/>
        </dgm:presLayoutVars>
      </dgm:prSet>
      <dgm:spPr/>
    </dgm:pt>
    <dgm:pt modelId="{6ADF9B14-E4C7-474F-8B1A-08326E61DA32}" type="pres">
      <dgm:prSet presAssocID="{8F633247-43DB-41AB-AFF6-0C02FD3A21DB}" presName="parentText" presStyleLbl="node1" presStyleIdx="0" presStyleCnt="3">
        <dgm:presLayoutVars>
          <dgm:chMax val="0"/>
          <dgm:bulletEnabled val="1"/>
        </dgm:presLayoutVars>
      </dgm:prSet>
      <dgm:spPr/>
    </dgm:pt>
    <dgm:pt modelId="{934362C7-3C99-47E9-A503-B5DD0832284F}" type="pres">
      <dgm:prSet presAssocID="{30751C24-7230-48DE-8F3E-8B8B7151FDAF}" presName="spacer" presStyleCnt="0"/>
      <dgm:spPr/>
    </dgm:pt>
    <dgm:pt modelId="{92A05309-6028-4B41-8613-BAF53EBCEFE5}" type="pres">
      <dgm:prSet presAssocID="{7CC98E2A-5627-44A3-8CC6-CBB83684E5C4}" presName="parentText" presStyleLbl="node1" presStyleIdx="1" presStyleCnt="3">
        <dgm:presLayoutVars>
          <dgm:chMax val="0"/>
          <dgm:bulletEnabled val="1"/>
        </dgm:presLayoutVars>
      </dgm:prSet>
      <dgm:spPr/>
    </dgm:pt>
    <dgm:pt modelId="{DFC2FC99-F638-49EA-9021-1D3D6AC01863}" type="pres">
      <dgm:prSet presAssocID="{AA5FA475-4B4A-41CA-BB06-3AC924FD9912}" presName="spacer" presStyleCnt="0"/>
      <dgm:spPr/>
    </dgm:pt>
    <dgm:pt modelId="{18AB76D5-E1C1-4CA6-92FA-DF1B85903716}" type="pres">
      <dgm:prSet presAssocID="{82292D00-12FD-4205-A87D-2220BCE4219F}" presName="parentText" presStyleLbl="node1" presStyleIdx="2" presStyleCnt="3">
        <dgm:presLayoutVars>
          <dgm:chMax val="0"/>
          <dgm:bulletEnabled val="1"/>
        </dgm:presLayoutVars>
      </dgm:prSet>
      <dgm:spPr/>
    </dgm:pt>
  </dgm:ptLst>
  <dgm:cxnLst>
    <dgm:cxn modelId="{B0B50642-AF85-4F7B-812C-05AE8055798D}" srcId="{B090C047-1022-4568-BC74-2433227E351D}" destId="{7CC98E2A-5627-44A3-8CC6-CBB83684E5C4}" srcOrd="1" destOrd="0" parTransId="{46F58B91-B130-4246-892B-7DCAD93E5536}" sibTransId="{AA5FA475-4B4A-41CA-BB06-3AC924FD9912}"/>
    <dgm:cxn modelId="{24606347-4686-4084-9E61-270D5CE45224}" type="presOf" srcId="{8F633247-43DB-41AB-AFF6-0C02FD3A21DB}" destId="{6ADF9B14-E4C7-474F-8B1A-08326E61DA32}" srcOrd="0" destOrd="0" presId="urn:microsoft.com/office/officeart/2005/8/layout/vList2"/>
    <dgm:cxn modelId="{ECF8BE7F-3087-4846-BA34-048071724A81}" type="presOf" srcId="{B090C047-1022-4568-BC74-2433227E351D}" destId="{0305EAC5-2B3D-4118-AF07-A4EED7AA9DFE}" srcOrd="0" destOrd="0" presId="urn:microsoft.com/office/officeart/2005/8/layout/vList2"/>
    <dgm:cxn modelId="{DC288090-2953-498E-A4A8-A8F08899FF96}" srcId="{B090C047-1022-4568-BC74-2433227E351D}" destId="{82292D00-12FD-4205-A87D-2220BCE4219F}" srcOrd="2" destOrd="0" parTransId="{56DE603D-D621-4748-BF0D-B9D3EBCAF837}" sibTransId="{4933DD28-BFEE-4E4C-9BF1-D27ACD9715E5}"/>
    <dgm:cxn modelId="{DC0CC493-FEEB-4A0B-8FED-6A85C7AD9364}" type="presOf" srcId="{82292D00-12FD-4205-A87D-2220BCE4219F}" destId="{18AB76D5-E1C1-4CA6-92FA-DF1B85903716}" srcOrd="0" destOrd="0" presId="urn:microsoft.com/office/officeart/2005/8/layout/vList2"/>
    <dgm:cxn modelId="{A20FAE96-4F33-42EE-9DF0-EB7057A89B12}" type="presOf" srcId="{7CC98E2A-5627-44A3-8CC6-CBB83684E5C4}" destId="{92A05309-6028-4B41-8613-BAF53EBCEFE5}" srcOrd="0" destOrd="0" presId="urn:microsoft.com/office/officeart/2005/8/layout/vList2"/>
    <dgm:cxn modelId="{E64069B3-ED30-4216-83CE-7CBBE3FE8D1F}" srcId="{B090C047-1022-4568-BC74-2433227E351D}" destId="{8F633247-43DB-41AB-AFF6-0C02FD3A21DB}" srcOrd="0" destOrd="0" parTransId="{E0ADB02E-F299-4AF5-B5D3-E710FA7752D7}" sibTransId="{30751C24-7230-48DE-8F3E-8B8B7151FDAF}"/>
    <dgm:cxn modelId="{5E7CC311-EFF7-424B-ACC1-C44984D2298A}" type="presParOf" srcId="{0305EAC5-2B3D-4118-AF07-A4EED7AA9DFE}" destId="{6ADF9B14-E4C7-474F-8B1A-08326E61DA32}" srcOrd="0" destOrd="0" presId="urn:microsoft.com/office/officeart/2005/8/layout/vList2"/>
    <dgm:cxn modelId="{51A8B95D-0B94-4FC2-B67C-AA5626610973}" type="presParOf" srcId="{0305EAC5-2B3D-4118-AF07-A4EED7AA9DFE}" destId="{934362C7-3C99-47E9-A503-B5DD0832284F}" srcOrd="1" destOrd="0" presId="urn:microsoft.com/office/officeart/2005/8/layout/vList2"/>
    <dgm:cxn modelId="{99276210-8253-43A8-BF7E-28C8C4CC1382}" type="presParOf" srcId="{0305EAC5-2B3D-4118-AF07-A4EED7AA9DFE}" destId="{92A05309-6028-4B41-8613-BAF53EBCEFE5}" srcOrd="2" destOrd="0" presId="urn:microsoft.com/office/officeart/2005/8/layout/vList2"/>
    <dgm:cxn modelId="{32995FC6-98C6-409E-9B28-0FB9AFC9435C}" type="presParOf" srcId="{0305EAC5-2B3D-4118-AF07-A4EED7AA9DFE}" destId="{DFC2FC99-F638-49EA-9021-1D3D6AC01863}" srcOrd="3" destOrd="0" presId="urn:microsoft.com/office/officeart/2005/8/layout/vList2"/>
    <dgm:cxn modelId="{652848CA-F996-4307-BC3D-8686BBCB13BE}" type="presParOf" srcId="{0305EAC5-2B3D-4118-AF07-A4EED7AA9DFE}" destId="{18AB76D5-E1C1-4CA6-92FA-DF1B8590371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5D916F-288D-40AC-BF87-80EAA780B080}" type="doc">
      <dgm:prSet loTypeId="urn:microsoft.com/office/officeart/2005/8/layout/chevron1" loCatId="process" qsTypeId="urn:microsoft.com/office/officeart/2005/8/quickstyle/3d4" qsCatId="3D" csTypeId="urn:microsoft.com/office/officeart/2005/8/colors/colorful2" csCatId="colorful" phldr="1"/>
      <dgm:spPr/>
    </dgm:pt>
    <dgm:pt modelId="{69A67102-90F5-4F65-B1CC-1830D3E93A1A}">
      <dgm:prSet phldrT="[Text]"/>
      <dgm:spPr/>
      <dgm:t>
        <a:bodyPr/>
        <a:lstStyle/>
        <a:p>
          <a:r>
            <a:rPr lang="en-US" b="1" dirty="0">
              <a:solidFill>
                <a:schemeClr val="tx1"/>
              </a:solidFill>
            </a:rPr>
            <a:t>Health Promotion</a:t>
          </a:r>
        </a:p>
      </dgm:t>
    </dgm:pt>
    <dgm:pt modelId="{616F25BC-2FA3-4D13-A5CD-C7DC36DC9EC5}" type="parTrans" cxnId="{28B97C2E-8D7A-46AC-9817-AACAD320AD69}">
      <dgm:prSet/>
      <dgm:spPr/>
      <dgm:t>
        <a:bodyPr/>
        <a:lstStyle/>
        <a:p>
          <a:endParaRPr lang="en-US"/>
        </a:p>
      </dgm:t>
    </dgm:pt>
    <dgm:pt modelId="{D6BF1A97-1402-4C29-A2C9-B3E92FD6516D}" type="sibTrans" cxnId="{28B97C2E-8D7A-46AC-9817-AACAD320AD69}">
      <dgm:prSet/>
      <dgm:spPr/>
      <dgm:t>
        <a:bodyPr/>
        <a:lstStyle/>
        <a:p>
          <a:endParaRPr lang="en-US"/>
        </a:p>
      </dgm:t>
    </dgm:pt>
    <dgm:pt modelId="{083BEF4B-04CC-4C2C-83D9-C5EA16EB5294}">
      <dgm:prSet phldrT="[Text]"/>
      <dgm:spPr/>
      <dgm:t>
        <a:bodyPr/>
        <a:lstStyle/>
        <a:p>
          <a:r>
            <a:rPr lang="en-US" b="1" dirty="0">
              <a:solidFill>
                <a:schemeClr val="tx1"/>
              </a:solidFill>
            </a:rPr>
            <a:t>Outpatient</a:t>
          </a:r>
        </a:p>
      </dgm:t>
    </dgm:pt>
    <dgm:pt modelId="{F5CA9352-0124-4F62-8680-829C2B2CB1DB}" type="parTrans" cxnId="{A352556E-D68E-4726-993F-E0062801530F}">
      <dgm:prSet/>
      <dgm:spPr/>
      <dgm:t>
        <a:bodyPr/>
        <a:lstStyle/>
        <a:p>
          <a:endParaRPr lang="en-US"/>
        </a:p>
      </dgm:t>
    </dgm:pt>
    <dgm:pt modelId="{25D9C01A-EFD1-4C17-B1B1-232020DD2D34}" type="sibTrans" cxnId="{A352556E-D68E-4726-993F-E0062801530F}">
      <dgm:prSet/>
      <dgm:spPr/>
      <dgm:t>
        <a:bodyPr/>
        <a:lstStyle/>
        <a:p>
          <a:endParaRPr lang="en-US"/>
        </a:p>
      </dgm:t>
    </dgm:pt>
    <dgm:pt modelId="{4CDB1A73-EDDC-459A-84D2-33FCEDF964FA}">
      <dgm:prSet phldrT="[Text]"/>
      <dgm:spPr/>
      <dgm:t>
        <a:bodyPr/>
        <a:lstStyle/>
        <a:p>
          <a:r>
            <a:rPr lang="en-US" b="1" dirty="0">
              <a:solidFill>
                <a:schemeClr val="tx1"/>
              </a:solidFill>
            </a:rPr>
            <a:t>In-Home / On-Site</a:t>
          </a:r>
        </a:p>
      </dgm:t>
    </dgm:pt>
    <dgm:pt modelId="{C11306FE-74C3-4DFD-B650-F41C3654B819}" type="parTrans" cxnId="{778354F7-DC4C-4045-A8F9-7B6FC6A3C181}">
      <dgm:prSet/>
      <dgm:spPr/>
      <dgm:t>
        <a:bodyPr/>
        <a:lstStyle/>
        <a:p>
          <a:endParaRPr lang="en-US"/>
        </a:p>
      </dgm:t>
    </dgm:pt>
    <dgm:pt modelId="{06963097-FFBB-4B93-99A0-621FE594DF4D}" type="sibTrans" cxnId="{778354F7-DC4C-4045-A8F9-7B6FC6A3C181}">
      <dgm:prSet/>
      <dgm:spPr/>
      <dgm:t>
        <a:bodyPr/>
        <a:lstStyle/>
        <a:p>
          <a:endParaRPr lang="en-US"/>
        </a:p>
      </dgm:t>
    </dgm:pt>
    <dgm:pt modelId="{B8AAF50C-7FEB-4D98-B5FA-228FFCE4B493}">
      <dgm:prSet/>
      <dgm:spPr/>
      <dgm:t>
        <a:bodyPr/>
        <a:lstStyle/>
        <a:p>
          <a:r>
            <a:rPr lang="en-US" b="1" dirty="0">
              <a:solidFill>
                <a:schemeClr val="tx1"/>
              </a:solidFill>
            </a:rPr>
            <a:t>FACT</a:t>
          </a:r>
        </a:p>
      </dgm:t>
    </dgm:pt>
    <dgm:pt modelId="{6C13A461-C36E-43A6-84BC-7A547AE2246D}" type="parTrans" cxnId="{753A8265-DB3F-4FEF-BA17-A494CF2AA29B}">
      <dgm:prSet/>
      <dgm:spPr/>
      <dgm:t>
        <a:bodyPr/>
        <a:lstStyle/>
        <a:p>
          <a:endParaRPr lang="en-US"/>
        </a:p>
      </dgm:t>
    </dgm:pt>
    <dgm:pt modelId="{E876A8DE-39BD-4DCA-BF88-403E140AAF8D}" type="sibTrans" cxnId="{753A8265-DB3F-4FEF-BA17-A494CF2AA29B}">
      <dgm:prSet/>
      <dgm:spPr/>
      <dgm:t>
        <a:bodyPr/>
        <a:lstStyle/>
        <a:p>
          <a:endParaRPr lang="en-US"/>
        </a:p>
      </dgm:t>
    </dgm:pt>
    <dgm:pt modelId="{FC4ABDB5-2118-4621-8924-CA8ED275C94C}">
      <dgm:prSet/>
      <dgm:spPr/>
      <dgm:t>
        <a:bodyPr/>
        <a:lstStyle/>
        <a:p>
          <a:r>
            <a:rPr lang="en-US" b="1" dirty="0">
              <a:solidFill>
                <a:schemeClr val="tx1"/>
              </a:solidFill>
            </a:rPr>
            <a:t>Residential</a:t>
          </a:r>
        </a:p>
      </dgm:t>
    </dgm:pt>
    <dgm:pt modelId="{B46BBA06-B1E2-4A69-B3FC-F8679AE5DF76}" type="parTrans" cxnId="{33094734-28B0-4F15-9C4C-BE1EFE917AFF}">
      <dgm:prSet/>
      <dgm:spPr/>
      <dgm:t>
        <a:bodyPr/>
        <a:lstStyle/>
        <a:p>
          <a:endParaRPr lang="en-US"/>
        </a:p>
      </dgm:t>
    </dgm:pt>
    <dgm:pt modelId="{5D8F77E1-A14E-4294-B2B7-EE2BAD7238FD}" type="sibTrans" cxnId="{33094734-28B0-4F15-9C4C-BE1EFE917AFF}">
      <dgm:prSet/>
      <dgm:spPr/>
      <dgm:t>
        <a:bodyPr/>
        <a:lstStyle/>
        <a:p>
          <a:endParaRPr lang="en-US"/>
        </a:p>
      </dgm:t>
    </dgm:pt>
    <dgm:pt modelId="{1911C482-6A50-4BF2-AE42-49D6380CE36E}">
      <dgm:prSet/>
      <dgm:spPr/>
      <dgm:t>
        <a:bodyPr/>
        <a:lstStyle/>
        <a:p>
          <a:r>
            <a:rPr lang="en-US" b="1" dirty="0">
              <a:solidFill>
                <a:schemeClr val="tx1"/>
              </a:solidFill>
            </a:rPr>
            <a:t>CSU/SRT</a:t>
          </a:r>
          <a:r>
            <a:rPr lang="en-US" dirty="0"/>
            <a:t>/</a:t>
          </a:r>
        </a:p>
        <a:p>
          <a:r>
            <a:rPr lang="en-US" b="1" dirty="0">
              <a:solidFill>
                <a:schemeClr val="tx1"/>
              </a:solidFill>
            </a:rPr>
            <a:t>Inpatient</a:t>
          </a:r>
        </a:p>
      </dgm:t>
    </dgm:pt>
    <dgm:pt modelId="{077EF1C1-3E3B-476C-BD71-BF8552AEE113}" type="parTrans" cxnId="{318C6312-1C9F-4B33-8D50-748736B12D5D}">
      <dgm:prSet/>
      <dgm:spPr/>
      <dgm:t>
        <a:bodyPr/>
        <a:lstStyle/>
        <a:p>
          <a:endParaRPr lang="en-US"/>
        </a:p>
      </dgm:t>
    </dgm:pt>
    <dgm:pt modelId="{9FD29F51-4772-4895-A865-BBFE12786CAC}" type="sibTrans" cxnId="{318C6312-1C9F-4B33-8D50-748736B12D5D}">
      <dgm:prSet/>
      <dgm:spPr/>
      <dgm:t>
        <a:bodyPr/>
        <a:lstStyle/>
        <a:p>
          <a:endParaRPr lang="en-US"/>
        </a:p>
      </dgm:t>
    </dgm:pt>
    <dgm:pt modelId="{BC83918A-E68B-4994-8729-FDF5526F6FE8}">
      <dgm:prSet/>
      <dgm:spPr/>
      <dgm:t>
        <a:bodyPr/>
        <a:lstStyle/>
        <a:p>
          <a:r>
            <a:rPr lang="en-US" b="1" dirty="0">
              <a:solidFill>
                <a:schemeClr val="tx1"/>
              </a:solidFill>
            </a:rPr>
            <a:t>State Treatment Facility</a:t>
          </a:r>
        </a:p>
      </dgm:t>
    </dgm:pt>
    <dgm:pt modelId="{9D598ACA-8D0D-462F-9198-C3B3811D5FAF}" type="parTrans" cxnId="{26D35679-60EF-4544-9189-5B23E3F4DFD4}">
      <dgm:prSet/>
      <dgm:spPr/>
      <dgm:t>
        <a:bodyPr/>
        <a:lstStyle/>
        <a:p>
          <a:endParaRPr lang="en-US"/>
        </a:p>
      </dgm:t>
    </dgm:pt>
    <dgm:pt modelId="{88FB9ED1-0DA9-47B3-A9B3-FDD9C01D9916}" type="sibTrans" cxnId="{26D35679-60EF-4544-9189-5B23E3F4DFD4}">
      <dgm:prSet/>
      <dgm:spPr/>
      <dgm:t>
        <a:bodyPr/>
        <a:lstStyle/>
        <a:p>
          <a:endParaRPr lang="en-US"/>
        </a:p>
      </dgm:t>
    </dgm:pt>
    <dgm:pt modelId="{EF582696-6051-472E-A159-E6E4118BC212}" type="pres">
      <dgm:prSet presAssocID="{1B5D916F-288D-40AC-BF87-80EAA780B080}" presName="Name0" presStyleCnt="0">
        <dgm:presLayoutVars>
          <dgm:dir/>
          <dgm:animLvl val="lvl"/>
          <dgm:resizeHandles val="exact"/>
        </dgm:presLayoutVars>
      </dgm:prSet>
      <dgm:spPr/>
    </dgm:pt>
    <dgm:pt modelId="{720B9A44-6818-4476-9BC7-A7D0F7B16E75}" type="pres">
      <dgm:prSet presAssocID="{69A67102-90F5-4F65-B1CC-1830D3E93A1A}" presName="parTxOnly" presStyleLbl="node1" presStyleIdx="0" presStyleCnt="7">
        <dgm:presLayoutVars>
          <dgm:chMax val="0"/>
          <dgm:chPref val="0"/>
          <dgm:bulletEnabled val="1"/>
        </dgm:presLayoutVars>
      </dgm:prSet>
      <dgm:spPr/>
    </dgm:pt>
    <dgm:pt modelId="{8D9C216A-BB3D-4A89-B651-4D7757A41562}" type="pres">
      <dgm:prSet presAssocID="{D6BF1A97-1402-4C29-A2C9-B3E92FD6516D}" presName="parTxOnlySpace" presStyleCnt="0"/>
      <dgm:spPr/>
    </dgm:pt>
    <dgm:pt modelId="{0D0CA786-36CE-4D8B-BF2D-E30E191DFD49}" type="pres">
      <dgm:prSet presAssocID="{083BEF4B-04CC-4C2C-83D9-C5EA16EB5294}" presName="parTxOnly" presStyleLbl="node1" presStyleIdx="1" presStyleCnt="7" custLinFactNeighborY="7001">
        <dgm:presLayoutVars>
          <dgm:chMax val="0"/>
          <dgm:chPref val="0"/>
          <dgm:bulletEnabled val="1"/>
        </dgm:presLayoutVars>
      </dgm:prSet>
      <dgm:spPr/>
    </dgm:pt>
    <dgm:pt modelId="{113C660F-2D68-4EC1-8B60-5C7DD31F88FC}" type="pres">
      <dgm:prSet presAssocID="{25D9C01A-EFD1-4C17-B1B1-232020DD2D34}" presName="parTxOnlySpace" presStyleCnt="0"/>
      <dgm:spPr/>
    </dgm:pt>
    <dgm:pt modelId="{25A60409-F1A9-43B6-AE1E-DDABE5468919}" type="pres">
      <dgm:prSet presAssocID="{4CDB1A73-EDDC-459A-84D2-33FCEDF964FA}" presName="parTxOnly" presStyleLbl="node1" presStyleIdx="2" presStyleCnt="7">
        <dgm:presLayoutVars>
          <dgm:chMax val="0"/>
          <dgm:chPref val="0"/>
          <dgm:bulletEnabled val="1"/>
        </dgm:presLayoutVars>
      </dgm:prSet>
      <dgm:spPr/>
    </dgm:pt>
    <dgm:pt modelId="{996ED176-D8E5-4735-BB9D-A12AD3EAB496}" type="pres">
      <dgm:prSet presAssocID="{06963097-FFBB-4B93-99A0-621FE594DF4D}" presName="parTxOnlySpace" presStyleCnt="0"/>
      <dgm:spPr/>
    </dgm:pt>
    <dgm:pt modelId="{60A565A6-7345-4621-A7A2-587F97AA2317}" type="pres">
      <dgm:prSet presAssocID="{B8AAF50C-7FEB-4D98-B5FA-228FFCE4B493}" presName="parTxOnly" presStyleLbl="node1" presStyleIdx="3" presStyleCnt="7" custLinFactNeighborX="20055" custLinFactNeighborY="-18026">
        <dgm:presLayoutVars>
          <dgm:chMax val="0"/>
          <dgm:chPref val="0"/>
          <dgm:bulletEnabled val="1"/>
        </dgm:presLayoutVars>
      </dgm:prSet>
      <dgm:spPr/>
    </dgm:pt>
    <dgm:pt modelId="{C5E989FA-8BB8-45E9-AFD3-405CE5E49AFE}" type="pres">
      <dgm:prSet presAssocID="{E876A8DE-39BD-4DCA-BF88-403E140AAF8D}" presName="parTxOnlySpace" presStyleCnt="0"/>
      <dgm:spPr/>
    </dgm:pt>
    <dgm:pt modelId="{E3FDB697-5A11-4683-9866-CD1BEA185B07}" type="pres">
      <dgm:prSet presAssocID="{FC4ABDB5-2118-4621-8924-CA8ED275C94C}" presName="parTxOnly" presStyleLbl="node1" presStyleIdx="4" presStyleCnt="7">
        <dgm:presLayoutVars>
          <dgm:chMax val="0"/>
          <dgm:chPref val="0"/>
          <dgm:bulletEnabled val="1"/>
        </dgm:presLayoutVars>
      </dgm:prSet>
      <dgm:spPr/>
    </dgm:pt>
    <dgm:pt modelId="{BE9CF11A-05FF-4F05-A1B4-ECB156D59608}" type="pres">
      <dgm:prSet presAssocID="{5D8F77E1-A14E-4294-B2B7-EE2BAD7238FD}" presName="parTxOnlySpace" presStyleCnt="0"/>
      <dgm:spPr/>
    </dgm:pt>
    <dgm:pt modelId="{E9AB0744-313C-481D-9293-31EFD504EADC}" type="pres">
      <dgm:prSet presAssocID="{1911C482-6A50-4BF2-AE42-49D6380CE36E}" presName="parTxOnly" presStyleLbl="node1" presStyleIdx="5" presStyleCnt="7">
        <dgm:presLayoutVars>
          <dgm:chMax val="0"/>
          <dgm:chPref val="0"/>
          <dgm:bulletEnabled val="1"/>
        </dgm:presLayoutVars>
      </dgm:prSet>
      <dgm:spPr/>
    </dgm:pt>
    <dgm:pt modelId="{4E13043A-A4B6-4D9F-BA83-8A9A18831896}" type="pres">
      <dgm:prSet presAssocID="{9FD29F51-4772-4895-A865-BBFE12786CAC}" presName="parTxOnlySpace" presStyleCnt="0"/>
      <dgm:spPr/>
    </dgm:pt>
    <dgm:pt modelId="{5C4006D9-74EB-4202-9FDA-058F0D4542E0}" type="pres">
      <dgm:prSet presAssocID="{BC83918A-E68B-4994-8729-FDF5526F6FE8}" presName="parTxOnly" presStyleLbl="node1" presStyleIdx="6" presStyleCnt="7" custLinFactNeighborX="-18049" custLinFactNeighborY="435">
        <dgm:presLayoutVars>
          <dgm:chMax val="0"/>
          <dgm:chPref val="0"/>
          <dgm:bulletEnabled val="1"/>
        </dgm:presLayoutVars>
      </dgm:prSet>
      <dgm:spPr/>
    </dgm:pt>
  </dgm:ptLst>
  <dgm:cxnLst>
    <dgm:cxn modelId="{318C6312-1C9F-4B33-8D50-748736B12D5D}" srcId="{1B5D916F-288D-40AC-BF87-80EAA780B080}" destId="{1911C482-6A50-4BF2-AE42-49D6380CE36E}" srcOrd="5" destOrd="0" parTransId="{077EF1C1-3E3B-476C-BD71-BF8552AEE113}" sibTransId="{9FD29F51-4772-4895-A865-BBFE12786CAC}"/>
    <dgm:cxn modelId="{8684E522-2398-46C6-8AB4-000AB0F4780E}" type="presOf" srcId="{69A67102-90F5-4F65-B1CC-1830D3E93A1A}" destId="{720B9A44-6818-4476-9BC7-A7D0F7B16E75}" srcOrd="0" destOrd="0" presId="urn:microsoft.com/office/officeart/2005/8/layout/chevron1"/>
    <dgm:cxn modelId="{D939922C-C184-49ED-BB2A-7B0D00608BB6}" type="presOf" srcId="{1911C482-6A50-4BF2-AE42-49D6380CE36E}" destId="{E9AB0744-313C-481D-9293-31EFD504EADC}" srcOrd="0" destOrd="0" presId="urn:microsoft.com/office/officeart/2005/8/layout/chevron1"/>
    <dgm:cxn modelId="{28B97C2E-8D7A-46AC-9817-AACAD320AD69}" srcId="{1B5D916F-288D-40AC-BF87-80EAA780B080}" destId="{69A67102-90F5-4F65-B1CC-1830D3E93A1A}" srcOrd="0" destOrd="0" parTransId="{616F25BC-2FA3-4D13-A5CD-C7DC36DC9EC5}" sibTransId="{D6BF1A97-1402-4C29-A2C9-B3E92FD6516D}"/>
    <dgm:cxn modelId="{33094734-28B0-4F15-9C4C-BE1EFE917AFF}" srcId="{1B5D916F-288D-40AC-BF87-80EAA780B080}" destId="{FC4ABDB5-2118-4621-8924-CA8ED275C94C}" srcOrd="4" destOrd="0" parTransId="{B46BBA06-B1E2-4A69-B3FC-F8679AE5DF76}" sibTransId="{5D8F77E1-A14E-4294-B2B7-EE2BAD7238FD}"/>
    <dgm:cxn modelId="{7EB0045B-44AF-4820-BD31-A53A6257F419}" type="presOf" srcId="{083BEF4B-04CC-4C2C-83D9-C5EA16EB5294}" destId="{0D0CA786-36CE-4D8B-BF2D-E30E191DFD49}" srcOrd="0" destOrd="0" presId="urn:microsoft.com/office/officeart/2005/8/layout/chevron1"/>
    <dgm:cxn modelId="{753A8265-DB3F-4FEF-BA17-A494CF2AA29B}" srcId="{1B5D916F-288D-40AC-BF87-80EAA780B080}" destId="{B8AAF50C-7FEB-4D98-B5FA-228FFCE4B493}" srcOrd="3" destOrd="0" parTransId="{6C13A461-C36E-43A6-84BC-7A547AE2246D}" sibTransId="{E876A8DE-39BD-4DCA-BF88-403E140AAF8D}"/>
    <dgm:cxn modelId="{41BB6F48-BC2B-48DB-B1AA-322E8ADBFF55}" type="presOf" srcId="{4CDB1A73-EDDC-459A-84D2-33FCEDF964FA}" destId="{25A60409-F1A9-43B6-AE1E-DDABE5468919}" srcOrd="0" destOrd="0" presId="urn:microsoft.com/office/officeart/2005/8/layout/chevron1"/>
    <dgm:cxn modelId="{A352556E-D68E-4726-993F-E0062801530F}" srcId="{1B5D916F-288D-40AC-BF87-80EAA780B080}" destId="{083BEF4B-04CC-4C2C-83D9-C5EA16EB5294}" srcOrd="1" destOrd="0" parTransId="{F5CA9352-0124-4F62-8680-829C2B2CB1DB}" sibTransId="{25D9C01A-EFD1-4C17-B1B1-232020DD2D34}"/>
    <dgm:cxn modelId="{26D35679-60EF-4544-9189-5B23E3F4DFD4}" srcId="{1B5D916F-288D-40AC-BF87-80EAA780B080}" destId="{BC83918A-E68B-4994-8729-FDF5526F6FE8}" srcOrd="6" destOrd="0" parTransId="{9D598ACA-8D0D-462F-9198-C3B3811D5FAF}" sibTransId="{88FB9ED1-0DA9-47B3-A9B3-FDD9C01D9916}"/>
    <dgm:cxn modelId="{CE341997-47F1-4F71-B1E7-02869C70CC28}" type="presOf" srcId="{BC83918A-E68B-4994-8729-FDF5526F6FE8}" destId="{5C4006D9-74EB-4202-9FDA-058F0D4542E0}" srcOrd="0" destOrd="0" presId="urn:microsoft.com/office/officeart/2005/8/layout/chevron1"/>
    <dgm:cxn modelId="{FC81C6A6-5BA7-4159-B660-FB6C9BB98040}" type="presOf" srcId="{FC4ABDB5-2118-4621-8924-CA8ED275C94C}" destId="{E3FDB697-5A11-4683-9866-CD1BEA185B07}" srcOrd="0" destOrd="0" presId="urn:microsoft.com/office/officeart/2005/8/layout/chevron1"/>
    <dgm:cxn modelId="{E87AE0C4-92DE-477C-8221-02E461F9E7C8}" type="presOf" srcId="{1B5D916F-288D-40AC-BF87-80EAA780B080}" destId="{EF582696-6051-472E-A159-E6E4118BC212}" srcOrd="0" destOrd="0" presId="urn:microsoft.com/office/officeart/2005/8/layout/chevron1"/>
    <dgm:cxn modelId="{778354F7-DC4C-4045-A8F9-7B6FC6A3C181}" srcId="{1B5D916F-288D-40AC-BF87-80EAA780B080}" destId="{4CDB1A73-EDDC-459A-84D2-33FCEDF964FA}" srcOrd="2" destOrd="0" parTransId="{C11306FE-74C3-4DFD-B650-F41C3654B819}" sibTransId="{06963097-FFBB-4B93-99A0-621FE594DF4D}"/>
    <dgm:cxn modelId="{4EEAA4FF-7186-4BA3-B89D-4E0DEB444E16}" type="presOf" srcId="{B8AAF50C-7FEB-4D98-B5FA-228FFCE4B493}" destId="{60A565A6-7345-4621-A7A2-587F97AA2317}" srcOrd="0" destOrd="0" presId="urn:microsoft.com/office/officeart/2005/8/layout/chevron1"/>
    <dgm:cxn modelId="{742AA57F-A57A-4941-BC35-4B2B739191F1}" type="presParOf" srcId="{EF582696-6051-472E-A159-E6E4118BC212}" destId="{720B9A44-6818-4476-9BC7-A7D0F7B16E75}" srcOrd="0" destOrd="0" presId="urn:microsoft.com/office/officeart/2005/8/layout/chevron1"/>
    <dgm:cxn modelId="{68AFE61F-9D65-48F1-86C4-64432E0D08A0}" type="presParOf" srcId="{EF582696-6051-472E-A159-E6E4118BC212}" destId="{8D9C216A-BB3D-4A89-B651-4D7757A41562}" srcOrd="1" destOrd="0" presId="urn:microsoft.com/office/officeart/2005/8/layout/chevron1"/>
    <dgm:cxn modelId="{B91631D3-BDFC-48C9-BC9B-DF04BC57DED0}" type="presParOf" srcId="{EF582696-6051-472E-A159-E6E4118BC212}" destId="{0D0CA786-36CE-4D8B-BF2D-E30E191DFD49}" srcOrd="2" destOrd="0" presId="urn:microsoft.com/office/officeart/2005/8/layout/chevron1"/>
    <dgm:cxn modelId="{ECFEC628-8CF2-4103-B0F7-05B3AC81623D}" type="presParOf" srcId="{EF582696-6051-472E-A159-E6E4118BC212}" destId="{113C660F-2D68-4EC1-8B60-5C7DD31F88FC}" srcOrd="3" destOrd="0" presId="urn:microsoft.com/office/officeart/2005/8/layout/chevron1"/>
    <dgm:cxn modelId="{D7E19904-DCBC-435B-B216-6B5803691A36}" type="presParOf" srcId="{EF582696-6051-472E-A159-E6E4118BC212}" destId="{25A60409-F1A9-43B6-AE1E-DDABE5468919}" srcOrd="4" destOrd="0" presId="urn:microsoft.com/office/officeart/2005/8/layout/chevron1"/>
    <dgm:cxn modelId="{ADB5FA06-671C-4DCA-9E05-4055B781B47C}" type="presParOf" srcId="{EF582696-6051-472E-A159-E6E4118BC212}" destId="{996ED176-D8E5-4735-BB9D-A12AD3EAB496}" srcOrd="5" destOrd="0" presId="urn:microsoft.com/office/officeart/2005/8/layout/chevron1"/>
    <dgm:cxn modelId="{C1C0854B-0932-4811-8483-E865985BCC92}" type="presParOf" srcId="{EF582696-6051-472E-A159-E6E4118BC212}" destId="{60A565A6-7345-4621-A7A2-587F97AA2317}" srcOrd="6" destOrd="0" presId="urn:microsoft.com/office/officeart/2005/8/layout/chevron1"/>
    <dgm:cxn modelId="{881AF9F4-9988-4DAC-B887-4A3DC008FEDC}" type="presParOf" srcId="{EF582696-6051-472E-A159-E6E4118BC212}" destId="{C5E989FA-8BB8-45E9-AFD3-405CE5E49AFE}" srcOrd="7" destOrd="0" presId="urn:microsoft.com/office/officeart/2005/8/layout/chevron1"/>
    <dgm:cxn modelId="{2630FA25-D0C7-4A74-AE6E-65F29A4927A8}" type="presParOf" srcId="{EF582696-6051-472E-A159-E6E4118BC212}" destId="{E3FDB697-5A11-4683-9866-CD1BEA185B07}" srcOrd="8" destOrd="0" presId="urn:microsoft.com/office/officeart/2005/8/layout/chevron1"/>
    <dgm:cxn modelId="{85BB1C5C-2CA2-4015-99D0-0360A92A1200}" type="presParOf" srcId="{EF582696-6051-472E-A159-E6E4118BC212}" destId="{BE9CF11A-05FF-4F05-A1B4-ECB156D59608}" srcOrd="9" destOrd="0" presId="urn:microsoft.com/office/officeart/2005/8/layout/chevron1"/>
    <dgm:cxn modelId="{B16E6F31-AE60-46AC-A509-0B2E9A12DB25}" type="presParOf" srcId="{EF582696-6051-472E-A159-E6E4118BC212}" destId="{E9AB0744-313C-481D-9293-31EFD504EADC}" srcOrd="10" destOrd="0" presId="urn:microsoft.com/office/officeart/2005/8/layout/chevron1"/>
    <dgm:cxn modelId="{5FD2F76E-5434-43ED-BEF8-999332E8E136}" type="presParOf" srcId="{EF582696-6051-472E-A159-E6E4118BC212}" destId="{4E13043A-A4B6-4D9F-BA83-8A9A18831896}" srcOrd="11" destOrd="0" presId="urn:microsoft.com/office/officeart/2005/8/layout/chevron1"/>
    <dgm:cxn modelId="{6815041D-437D-4BB0-8C7F-B189C392845B}" type="presParOf" srcId="{EF582696-6051-472E-A159-E6E4118BC212}" destId="{5C4006D9-74EB-4202-9FDA-058F0D4542E0}" srcOrd="1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5D916F-288D-40AC-BF87-80EAA780B080}" type="doc">
      <dgm:prSet loTypeId="urn:microsoft.com/office/officeart/2005/8/layout/chevron1" loCatId="process" qsTypeId="urn:microsoft.com/office/officeart/2005/8/quickstyle/3d4" qsCatId="3D" csTypeId="urn:microsoft.com/office/officeart/2005/8/colors/colorful4" csCatId="colorful" phldr="1"/>
      <dgm:spPr/>
    </dgm:pt>
    <dgm:pt modelId="{69A67102-90F5-4F65-B1CC-1830D3E93A1A}">
      <dgm:prSet phldrT="[Text]"/>
      <dgm:spPr/>
      <dgm:t>
        <a:bodyPr/>
        <a:lstStyle/>
        <a:p>
          <a:r>
            <a:rPr lang="en-US" b="1" dirty="0">
              <a:solidFill>
                <a:schemeClr val="tx1"/>
              </a:solidFill>
            </a:rPr>
            <a:t>Prevention</a:t>
          </a:r>
        </a:p>
      </dgm:t>
    </dgm:pt>
    <dgm:pt modelId="{616F25BC-2FA3-4D13-A5CD-C7DC36DC9EC5}" type="parTrans" cxnId="{28B97C2E-8D7A-46AC-9817-AACAD320AD69}">
      <dgm:prSet/>
      <dgm:spPr/>
      <dgm:t>
        <a:bodyPr/>
        <a:lstStyle/>
        <a:p>
          <a:endParaRPr lang="en-US"/>
        </a:p>
      </dgm:t>
    </dgm:pt>
    <dgm:pt modelId="{D6BF1A97-1402-4C29-A2C9-B3E92FD6516D}" type="sibTrans" cxnId="{28B97C2E-8D7A-46AC-9817-AACAD320AD69}">
      <dgm:prSet/>
      <dgm:spPr/>
      <dgm:t>
        <a:bodyPr/>
        <a:lstStyle/>
        <a:p>
          <a:endParaRPr lang="en-US"/>
        </a:p>
      </dgm:t>
    </dgm:pt>
    <dgm:pt modelId="{083BEF4B-04CC-4C2C-83D9-C5EA16EB5294}">
      <dgm:prSet phldrT="[Text]"/>
      <dgm:spPr/>
      <dgm:t>
        <a:bodyPr/>
        <a:lstStyle/>
        <a:p>
          <a:r>
            <a:rPr lang="en-US" b="1" dirty="0">
              <a:solidFill>
                <a:schemeClr val="tx1"/>
              </a:solidFill>
            </a:rPr>
            <a:t>Outpatient</a:t>
          </a:r>
        </a:p>
      </dgm:t>
    </dgm:pt>
    <dgm:pt modelId="{F5CA9352-0124-4F62-8680-829C2B2CB1DB}" type="parTrans" cxnId="{A352556E-D68E-4726-993F-E0062801530F}">
      <dgm:prSet/>
      <dgm:spPr/>
      <dgm:t>
        <a:bodyPr/>
        <a:lstStyle/>
        <a:p>
          <a:endParaRPr lang="en-US"/>
        </a:p>
      </dgm:t>
    </dgm:pt>
    <dgm:pt modelId="{25D9C01A-EFD1-4C17-B1B1-232020DD2D34}" type="sibTrans" cxnId="{A352556E-D68E-4726-993F-E0062801530F}">
      <dgm:prSet/>
      <dgm:spPr/>
      <dgm:t>
        <a:bodyPr/>
        <a:lstStyle/>
        <a:p>
          <a:endParaRPr lang="en-US"/>
        </a:p>
      </dgm:t>
    </dgm:pt>
    <dgm:pt modelId="{4CDB1A73-EDDC-459A-84D2-33FCEDF964FA}">
      <dgm:prSet phldrT="[Text]"/>
      <dgm:spPr/>
      <dgm:t>
        <a:bodyPr/>
        <a:lstStyle/>
        <a:p>
          <a:r>
            <a:rPr lang="en-US" b="1" dirty="0">
              <a:solidFill>
                <a:schemeClr val="tx1"/>
              </a:solidFill>
            </a:rPr>
            <a:t>Recovery  Support</a:t>
          </a:r>
        </a:p>
      </dgm:t>
    </dgm:pt>
    <dgm:pt modelId="{C11306FE-74C3-4DFD-B650-F41C3654B819}" type="parTrans" cxnId="{778354F7-DC4C-4045-A8F9-7B6FC6A3C181}">
      <dgm:prSet/>
      <dgm:spPr/>
      <dgm:t>
        <a:bodyPr/>
        <a:lstStyle/>
        <a:p>
          <a:endParaRPr lang="en-US"/>
        </a:p>
      </dgm:t>
    </dgm:pt>
    <dgm:pt modelId="{06963097-FFBB-4B93-99A0-621FE594DF4D}" type="sibTrans" cxnId="{778354F7-DC4C-4045-A8F9-7B6FC6A3C181}">
      <dgm:prSet/>
      <dgm:spPr/>
      <dgm:t>
        <a:bodyPr/>
        <a:lstStyle/>
        <a:p>
          <a:endParaRPr lang="en-US"/>
        </a:p>
      </dgm:t>
    </dgm:pt>
    <dgm:pt modelId="{B8AAF50C-7FEB-4D98-B5FA-228FFCE4B493}">
      <dgm:prSet/>
      <dgm:spPr/>
      <dgm:t>
        <a:bodyPr/>
        <a:lstStyle/>
        <a:p>
          <a:r>
            <a:rPr lang="en-US" b="1" dirty="0">
              <a:solidFill>
                <a:schemeClr val="tx1"/>
              </a:solidFill>
            </a:rPr>
            <a:t>Intensive Outpatient</a:t>
          </a:r>
        </a:p>
      </dgm:t>
    </dgm:pt>
    <dgm:pt modelId="{6C13A461-C36E-43A6-84BC-7A547AE2246D}" type="parTrans" cxnId="{753A8265-DB3F-4FEF-BA17-A494CF2AA29B}">
      <dgm:prSet/>
      <dgm:spPr/>
      <dgm:t>
        <a:bodyPr/>
        <a:lstStyle/>
        <a:p>
          <a:endParaRPr lang="en-US"/>
        </a:p>
      </dgm:t>
    </dgm:pt>
    <dgm:pt modelId="{E876A8DE-39BD-4DCA-BF88-403E140AAF8D}" type="sibTrans" cxnId="{753A8265-DB3F-4FEF-BA17-A494CF2AA29B}">
      <dgm:prSet/>
      <dgm:spPr/>
      <dgm:t>
        <a:bodyPr/>
        <a:lstStyle/>
        <a:p>
          <a:endParaRPr lang="en-US"/>
        </a:p>
      </dgm:t>
    </dgm:pt>
    <dgm:pt modelId="{FC4ABDB5-2118-4621-8924-CA8ED275C94C}">
      <dgm:prSet/>
      <dgm:spPr/>
      <dgm:t>
        <a:bodyPr/>
        <a:lstStyle/>
        <a:p>
          <a:r>
            <a:rPr lang="en-US" b="1" dirty="0">
              <a:solidFill>
                <a:schemeClr val="tx1"/>
              </a:solidFill>
            </a:rPr>
            <a:t>Residential</a:t>
          </a:r>
        </a:p>
      </dgm:t>
    </dgm:pt>
    <dgm:pt modelId="{B46BBA06-B1E2-4A69-B3FC-F8679AE5DF76}" type="parTrans" cxnId="{33094734-28B0-4F15-9C4C-BE1EFE917AFF}">
      <dgm:prSet/>
      <dgm:spPr/>
      <dgm:t>
        <a:bodyPr/>
        <a:lstStyle/>
        <a:p>
          <a:endParaRPr lang="en-US"/>
        </a:p>
      </dgm:t>
    </dgm:pt>
    <dgm:pt modelId="{5D8F77E1-A14E-4294-B2B7-EE2BAD7238FD}" type="sibTrans" cxnId="{33094734-28B0-4F15-9C4C-BE1EFE917AFF}">
      <dgm:prSet/>
      <dgm:spPr/>
      <dgm:t>
        <a:bodyPr/>
        <a:lstStyle/>
        <a:p>
          <a:endParaRPr lang="en-US"/>
        </a:p>
      </dgm:t>
    </dgm:pt>
    <dgm:pt modelId="{1911C482-6A50-4BF2-AE42-49D6380CE36E}">
      <dgm:prSet/>
      <dgm:spPr/>
      <dgm:t>
        <a:bodyPr/>
        <a:lstStyle/>
        <a:p>
          <a:r>
            <a:rPr lang="en-US" b="1" dirty="0">
              <a:solidFill>
                <a:schemeClr val="tx1"/>
              </a:solidFill>
            </a:rPr>
            <a:t>Detoxification </a:t>
          </a:r>
        </a:p>
      </dgm:t>
    </dgm:pt>
    <dgm:pt modelId="{077EF1C1-3E3B-476C-BD71-BF8552AEE113}" type="parTrans" cxnId="{318C6312-1C9F-4B33-8D50-748736B12D5D}">
      <dgm:prSet/>
      <dgm:spPr/>
      <dgm:t>
        <a:bodyPr/>
        <a:lstStyle/>
        <a:p>
          <a:endParaRPr lang="en-US"/>
        </a:p>
      </dgm:t>
    </dgm:pt>
    <dgm:pt modelId="{9FD29F51-4772-4895-A865-BBFE12786CAC}" type="sibTrans" cxnId="{318C6312-1C9F-4B33-8D50-748736B12D5D}">
      <dgm:prSet/>
      <dgm:spPr/>
      <dgm:t>
        <a:bodyPr/>
        <a:lstStyle/>
        <a:p>
          <a:endParaRPr lang="en-US"/>
        </a:p>
      </dgm:t>
    </dgm:pt>
    <dgm:pt modelId="{BC83918A-E68B-4994-8729-FDF5526F6FE8}">
      <dgm:prSet/>
      <dgm:spPr/>
      <dgm:t>
        <a:bodyPr/>
        <a:lstStyle/>
        <a:p>
          <a:r>
            <a:rPr lang="en-US" b="1" dirty="0">
              <a:solidFill>
                <a:schemeClr val="tx1"/>
              </a:solidFill>
            </a:rPr>
            <a:t>ARF</a:t>
          </a:r>
        </a:p>
      </dgm:t>
    </dgm:pt>
    <dgm:pt modelId="{9D598ACA-8D0D-462F-9198-C3B3811D5FAF}" type="parTrans" cxnId="{26D35679-60EF-4544-9189-5B23E3F4DFD4}">
      <dgm:prSet/>
      <dgm:spPr/>
      <dgm:t>
        <a:bodyPr/>
        <a:lstStyle/>
        <a:p>
          <a:endParaRPr lang="en-US"/>
        </a:p>
      </dgm:t>
    </dgm:pt>
    <dgm:pt modelId="{88FB9ED1-0DA9-47B3-A9B3-FDD9C01D9916}" type="sibTrans" cxnId="{26D35679-60EF-4544-9189-5B23E3F4DFD4}">
      <dgm:prSet/>
      <dgm:spPr/>
      <dgm:t>
        <a:bodyPr/>
        <a:lstStyle/>
        <a:p>
          <a:endParaRPr lang="en-US"/>
        </a:p>
      </dgm:t>
    </dgm:pt>
    <dgm:pt modelId="{EF582696-6051-472E-A159-E6E4118BC212}" type="pres">
      <dgm:prSet presAssocID="{1B5D916F-288D-40AC-BF87-80EAA780B080}" presName="Name0" presStyleCnt="0">
        <dgm:presLayoutVars>
          <dgm:dir/>
          <dgm:animLvl val="lvl"/>
          <dgm:resizeHandles val="exact"/>
        </dgm:presLayoutVars>
      </dgm:prSet>
      <dgm:spPr/>
    </dgm:pt>
    <dgm:pt modelId="{720B9A44-6818-4476-9BC7-A7D0F7B16E75}" type="pres">
      <dgm:prSet presAssocID="{69A67102-90F5-4F65-B1CC-1830D3E93A1A}" presName="parTxOnly" presStyleLbl="node1" presStyleIdx="0" presStyleCnt="7">
        <dgm:presLayoutVars>
          <dgm:chMax val="0"/>
          <dgm:chPref val="0"/>
          <dgm:bulletEnabled val="1"/>
        </dgm:presLayoutVars>
      </dgm:prSet>
      <dgm:spPr/>
    </dgm:pt>
    <dgm:pt modelId="{8D9C216A-BB3D-4A89-B651-4D7757A41562}" type="pres">
      <dgm:prSet presAssocID="{D6BF1A97-1402-4C29-A2C9-B3E92FD6516D}" presName="parTxOnlySpace" presStyleCnt="0"/>
      <dgm:spPr/>
    </dgm:pt>
    <dgm:pt modelId="{0D0CA786-36CE-4D8B-BF2D-E30E191DFD49}" type="pres">
      <dgm:prSet presAssocID="{083BEF4B-04CC-4C2C-83D9-C5EA16EB5294}" presName="parTxOnly" presStyleLbl="node1" presStyleIdx="1" presStyleCnt="7">
        <dgm:presLayoutVars>
          <dgm:chMax val="0"/>
          <dgm:chPref val="0"/>
          <dgm:bulletEnabled val="1"/>
        </dgm:presLayoutVars>
      </dgm:prSet>
      <dgm:spPr/>
    </dgm:pt>
    <dgm:pt modelId="{113C660F-2D68-4EC1-8B60-5C7DD31F88FC}" type="pres">
      <dgm:prSet presAssocID="{25D9C01A-EFD1-4C17-B1B1-232020DD2D34}" presName="parTxOnlySpace" presStyleCnt="0"/>
      <dgm:spPr/>
    </dgm:pt>
    <dgm:pt modelId="{25A60409-F1A9-43B6-AE1E-DDABE5468919}" type="pres">
      <dgm:prSet presAssocID="{4CDB1A73-EDDC-459A-84D2-33FCEDF964FA}" presName="parTxOnly" presStyleLbl="node1" presStyleIdx="2" presStyleCnt="7">
        <dgm:presLayoutVars>
          <dgm:chMax val="0"/>
          <dgm:chPref val="0"/>
          <dgm:bulletEnabled val="1"/>
        </dgm:presLayoutVars>
      </dgm:prSet>
      <dgm:spPr/>
    </dgm:pt>
    <dgm:pt modelId="{996ED176-D8E5-4735-BB9D-A12AD3EAB496}" type="pres">
      <dgm:prSet presAssocID="{06963097-FFBB-4B93-99A0-621FE594DF4D}" presName="parTxOnlySpace" presStyleCnt="0"/>
      <dgm:spPr/>
    </dgm:pt>
    <dgm:pt modelId="{60A565A6-7345-4621-A7A2-587F97AA2317}" type="pres">
      <dgm:prSet presAssocID="{B8AAF50C-7FEB-4D98-B5FA-228FFCE4B493}" presName="parTxOnly" presStyleLbl="node1" presStyleIdx="3" presStyleCnt="7" custLinFactNeighborX="9025" custLinFactNeighborY="7202">
        <dgm:presLayoutVars>
          <dgm:chMax val="0"/>
          <dgm:chPref val="0"/>
          <dgm:bulletEnabled val="1"/>
        </dgm:presLayoutVars>
      </dgm:prSet>
      <dgm:spPr/>
    </dgm:pt>
    <dgm:pt modelId="{C5E989FA-8BB8-45E9-AFD3-405CE5E49AFE}" type="pres">
      <dgm:prSet presAssocID="{E876A8DE-39BD-4DCA-BF88-403E140AAF8D}" presName="parTxOnlySpace" presStyleCnt="0"/>
      <dgm:spPr/>
    </dgm:pt>
    <dgm:pt modelId="{E3FDB697-5A11-4683-9866-CD1BEA185B07}" type="pres">
      <dgm:prSet presAssocID="{FC4ABDB5-2118-4621-8924-CA8ED275C94C}" presName="parTxOnly" presStyleLbl="node1" presStyleIdx="4" presStyleCnt="7">
        <dgm:presLayoutVars>
          <dgm:chMax val="0"/>
          <dgm:chPref val="0"/>
          <dgm:bulletEnabled val="1"/>
        </dgm:presLayoutVars>
      </dgm:prSet>
      <dgm:spPr/>
    </dgm:pt>
    <dgm:pt modelId="{BE9CF11A-05FF-4F05-A1B4-ECB156D59608}" type="pres">
      <dgm:prSet presAssocID="{5D8F77E1-A14E-4294-B2B7-EE2BAD7238FD}" presName="parTxOnlySpace" presStyleCnt="0"/>
      <dgm:spPr/>
    </dgm:pt>
    <dgm:pt modelId="{E9AB0744-313C-481D-9293-31EFD504EADC}" type="pres">
      <dgm:prSet presAssocID="{1911C482-6A50-4BF2-AE42-49D6380CE36E}" presName="parTxOnly" presStyleLbl="node1" presStyleIdx="5" presStyleCnt="7">
        <dgm:presLayoutVars>
          <dgm:chMax val="0"/>
          <dgm:chPref val="0"/>
          <dgm:bulletEnabled val="1"/>
        </dgm:presLayoutVars>
      </dgm:prSet>
      <dgm:spPr/>
    </dgm:pt>
    <dgm:pt modelId="{4E13043A-A4B6-4D9F-BA83-8A9A18831896}" type="pres">
      <dgm:prSet presAssocID="{9FD29F51-4772-4895-A865-BBFE12786CAC}" presName="parTxOnlySpace" presStyleCnt="0"/>
      <dgm:spPr/>
    </dgm:pt>
    <dgm:pt modelId="{5C4006D9-74EB-4202-9FDA-058F0D4542E0}" type="pres">
      <dgm:prSet presAssocID="{BC83918A-E68B-4994-8729-FDF5526F6FE8}" presName="parTxOnly" presStyleLbl="node1" presStyleIdx="6" presStyleCnt="7" custLinFactNeighborX="95512" custLinFactNeighborY="-6309">
        <dgm:presLayoutVars>
          <dgm:chMax val="0"/>
          <dgm:chPref val="0"/>
          <dgm:bulletEnabled val="1"/>
        </dgm:presLayoutVars>
      </dgm:prSet>
      <dgm:spPr/>
    </dgm:pt>
  </dgm:ptLst>
  <dgm:cxnLst>
    <dgm:cxn modelId="{318C6312-1C9F-4B33-8D50-748736B12D5D}" srcId="{1B5D916F-288D-40AC-BF87-80EAA780B080}" destId="{1911C482-6A50-4BF2-AE42-49D6380CE36E}" srcOrd="5" destOrd="0" parTransId="{077EF1C1-3E3B-476C-BD71-BF8552AEE113}" sibTransId="{9FD29F51-4772-4895-A865-BBFE12786CAC}"/>
    <dgm:cxn modelId="{28B97C2E-8D7A-46AC-9817-AACAD320AD69}" srcId="{1B5D916F-288D-40AC-BF87-80EAA780B080}" destId="{69A67102-90F5-4F65-B1CC-1830D3E93A1A}" srcOrd="0" destOrd="0" parTransId="{616F25BC-2FA3-4D13-A5CD-C7DC36DC9EC5}" sibTransId="{D6BF1A97-1402-4C29-A2C9-B3E92FD6516D}"/>
    <dgm:cxn modelId="{33094734-28B0-4F15-9C4C-BE1EFE917AFF}" srcId="{1B5D916F-288D-40AC-BF87-80EAA780B080}" destId="{FC4ABDB5-2118-4621-8924-CA8ED275C94C}" srcOrd="4" destOrd="0" parTransId="{B46BBA06-B1E2-4A69-B3FC-F8679AE5DF76}" sibTransId="{5D8F77E1-A14E-4294-B2B7-EE2BAD7238FD}"/>
    <dgm:cxn modelId="{753A8265-DB3F-4FEF-BA17-A494CF2AA29B}" srcId="{1B5D916F-288D-40AC-BF87-80EAA780B080}" destId="{B8AAF50C-7FEB-4D98-B5FA-228FFCE4B493}" srcOrd="3" destOrd="0" parTransId="{6C13A461-C36E-43A6-84BC-7A547AE2246D}" sibTransId="{E876A8DE-39BD-4DCA-BF88-403E140AAF8D}"/>
    <dgm:cxn modelId="{B38E9C4B-C23E-4DAB-B88B-03F9446C2938}" type="presOf" srcId="{1911C482-6A50-4BF2-AE42-49D6380CE36E}" destId="{E9AB0744-313C-481D-9293-31EFD504EADC}" srcOrd="0" destOrd="0" presId="urn:microsoft.com/office/officeart/2005/8/layout/chevron1"/>
    <dgm:cxn modelId="{5E35154D-CBE2-4F83-B718-22939BED0768}" type="presOf" srcId="{4CDB1A73-EDDC-459A-84D2-33FCEDF964FA}" destId="{25A60409-F1A9-43B6-AE1E-DDABE5468919}" srcOrd="0" destOrd="0" presId="urn:microsoft.com/office/officeart/2005/8/layout/chevron1"/>
    <dgm:cxn modelId="{A352556E-D68E-4726-993F-E0062801530F}" srcId="{1B5D916F-288D-40AC-BF87-80EAA780B080}" destId="{083BEF4B-04CC-4C2C-83D9-C5EA16EB5294}" srcOrd="1" destOrd="0" parTransId="{F5CA9352-0124-4F62-8680-829C2B2CB1DB}" sibTransId="{25D9C01A-EFD1-4C17-B1B1-232020DD2D34}"/>
    <dgm:cxn modelId="{26D35679-60EF-4544-9189-5B23E3F4DFD4}" srcId="{1B5D916F-288D-40AC-BF87-80EAA780B080}" destId="{BC83918A-E68B-4994-8729-FDF5526F6FE8}" srcOrd="6" destOrd="0" parTransId="{9D598ACA-8D0D-462F-9198-C3B3811D5FAF}" sibTransId="{88FB9ED1-0DA9-47B3-A9B3-FDD9C01D9916}"/>
    <dgm:cxn modelId="{C4843F8B-E387-4AF7-BA0D-BA22EE1B0DAC}" type="presOf" srcId="{083BEF4B-04CC-4C2C-83D9-C5EA16EB5294}" destId="{0D0CA786-36CE-4D8B-BF2D-E30E191DFD49}" srcOrd="0" destOrd="0" presId="urn:microsoft.com/office/officeart/2005/8/layout/chevron1"/>
    <dgm:cxn modelId="{47029C98-8A7B-473D-A0DA-1A8675A5777D}" type="presOf" srcId="{FC4ABDB5-2118-4621-8924-CA8ED275C94C}" destId="{E3FDB697-5A11-4683-9866-CD1BEA185B07}" srcOrd="0" destOrd="0" presId="urn:microsoft.com/office/officeart/2005/8/layout/chevron1"/>
    <dgm:cxn modelId="{29CD85B5-7291-4FA1-B8FB-0AFE7ACD6493}" type="presOf" srcId="{1B5D916F-288D-40AC-BF87-80EAA780B080}" destId="{EF582696-6051-472E-A159-E6E4118BC212}" srcOrd="0" destOrd="0" presId="urn:microsoft.com/office/officeart/2005/8/layout/chevron1"/>
    <dgm:cxn modelId="{7F5261D0-1C82-4DA6-A48D-7005BBB17C14}" type="presOf" srcId="{BC83918A-E68B-4994-8729-FDF5526F6FE8}" destId="{5C4006D9-74EB-4202-9FDA-058F0D4542E0}" srcOrd="0" destOrd="0" presId="urn:microsoft.com/office/officeart/2005/8/layout/chevron1"/>
    <dgm:cxn modelId="{A7209ED8-0ACE-46C5-878B-DA2C58A4DE88}" type="presOf" srcId="{B8AAF50C-7FEB-4D98-B5FA-228FFCE4B493}" destId="{60A565A6-7345-4621-A7A2-587F97AA2317}" srcOrd="0" destOrd="0" presId="urn:microsoft.com/office/officeart/2005/8/layout/chevron1"/>
    <dgm:cxn modelId="{778354F7-DC4C-4045-A8F9-7B6FC6A3C181}" srcId="{1B5D916F-288D-40AC-BF87-80EAA780B080}" destId="{4CDB1A73-EDDC-459A-84D2-33FCEDF964FA}" srcOrd="2" destOrd="0" parTransId="{C11306FE-74C3-4DFD-B650-F41C3654B819}" sibTransId="{06963097-FFBB-4B93-99A0-621FE594DF4D}"/>
    <dgm:cxn modelId="{6F9E50FD-2581-4338-B818-289E59E7FE67}" type="presOf" srcId="{69A67102-90F5-4F65-B1CC-1830D3E93A1A}" destId="{720B9A44-6818-4476-9BC7-A7D0F7B16E75}" srcOrd="0" destOrd="0" presId="urn:microsoft.com/office/officeart/2005/8/layout/chevron1"/>
    <dgm:cxn modelId="{59529D60-D8B5-47E3-8FD1-7446B667CADE}" type="presParOf" srcId="{EF582696-6051-472E-A159-E6E4118BC212}" destId="{720B9A44-6818-4476-9BC7-A7D0F7B16E75}" srcOrd="0" destOrd="0" presId="urn:microsoft.com/office/officeart/2005/8/layout/chevron1"/>
    <dgm:cxn modelId="{947057B4-A9FF-4075-A3C8-F362C0C84F3E}" type="presParOf" srcId="{EF582696-6051-472E-A159-E6E4118BC212}" destId="{8D9C216A-BB3D-4A89-B651-4D7757A41562}" srcOrd="1" destOrd="0" presId="urn:microsoft.com/office/officeart/2005/8/layout/chevron1"/>
    <dgm:cxn modelId="{6E93C03E-6BDE-4ACB-AD01-35D3D6C77361}" type="presParOf" srcId="{EF582696-6051-472E-A159-E6E4118BC212}" destId="{0D0CA786-36CE-4D8B-BF2D-E30E191DFD49}" srcOrd="2" destOrd="0" presId="urn:microsoft.com/office/officeart/2005/8/layout/chevron1"/>
    <dgm:cxn modelId="{29DE1252-38B6-4507-9351-96E9673184B1}" type="presParOf" srcId="{EF582696-6051-472E-A159-E6E4118BC212}" destId="{113C660F-2D68-4EC1-8B60-5C7DD31F88FC}" srcOrd="3" destOrd="0" presId="urn:microsoft.com/office/officeart/2005/8/layout/chevron1"/>
    <dgm:cxn modelId="{E45C20D3-D41B-412A-B1C8-1625B58516F8}" type="presParOf" srcId="{EF582696-6051-472E-A159-E6E4118BC212}" destId="{25A60409-F1A9-43B6-AE1E-DDABE5468919}" srcOrd="4" destOrd="0" presId="urn:microsoft.com/office/officeart/2005/8/layout/chevron1"/>
    <dgm:cxn modelId="{BA1863C9-32EA-443C-8E9E-8023FA5950FE}" type="presParOf" srcId="{EF582696-6051-472E-A159-E6E4118BC212}" destId="{996ED176-D8E5-4735-BB9D-A12AD3EAB496}" srcOrd="5" destOrd="0" presId="urn:microsoft.com/office/officeart/2005/8/layout/chevron1"/>
    <dgm:cxn modelId="{6C0108BF-61C1-45CD-84DB-C3C858FC861F}" type="presParOf" srcId="{EF582696-6051-472E-A159-E6E4118BC212}" destId="{60A565A6-7345-4621-A7A2-587F97AA2317}" srcOrd="6" destOrd="0" presId="urn:microsoft.com/office/officeart/2005/8/layout/chevron1"/>
    <dgm:cxn modelId="{7E6C8F5C-1BA3-4442-8A48-95C42929172B}" type="presParOf" srcId="{EF582696-6051-472E-A159-E6E4118BC212}" destId="{C5E989FA-8BB8-45E9-AFD3-405CE5E49AFE}" srcOrd="7" destOrd="0" presId="urn:microsoft.com/office/officeart/2005/8/layout/chevron1"/>
    <dgm:cxn modelId="{53EACC29-6AE8-4958-997A-53616E9C67B4}" type="presParOf" srcId="{EF582696-6051-472E-A159-E6E4118BC212}" destId="{E3FDB697-5A11-4683-9866-CD1BEA185B07}" srcOrd="8" destOrd="0" presId="urn:microsoft.com/office/officeart/2005/8/layout/chevron1"/>
    <dgm:cxn modelId="{A5C4982B-288B-40CD-B135-C2F46FB4F681}" type="presParOf" srcId="{EF582696-6051-472E-A159-E6E4118BC212}" destId="{BE9CF11A-05FF-4F05-A1B4-ECB156D59608}" srcOrd="9" destOrd="0" presId="urn:microsoft.com/office/officeart/2005/8/layout/chevron1"/>
    <dgm:cxn modelId="{1D75E380-006B-4B8F-BE9D-60EDD7FF3C75}" type="presParOf" srcId="{EF582696-6051-472E-A159-E6E4118BC212}" destId="{E9AB0744-313C-481D-9293-31EFD504EADC}" srcOrd="10" destOrd="0" presId="urn:microsoft.com/office/officeart/2005/8/layout/chevron1"/>
    <dgm:cxn modelId="{9F4B4776-CEC2-4AC1-921E-A231AE9BD605}" type="presParOf" srcId="{EF582696-6051-472E-A159-E6E4118BC212}" destId="{4E13043A-A4B6-4D9F-BA83-8A9A18831896}" srcOrd="11" destOrd="0" presId="urn:microsoft.com/office/officeart/2005/8/layout/chevron1"/>
    <dgm:cxn modelId="{8D0381EA-58AA-46C7-9671-03AE82E9E442}" type="presParOf" srcId="{EF582696-6051-472E-A159-E6E4118BC212}" destId="{5C4006D9-74EB-4202-9FDA-058F0D4542E0}" srcOrd="12" destOrd="0" presId="urn:microsoft.com/office/officeart/2005/8/layout/chevron1"/>
  </dgm:cxnLst>
  <dgm:bg>
    <a:noFill/>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5D916F-288D-40AC-BF87-80EAA780B080}" type="doc">
      <dgm:prSet loTypeId="urn:microsoft.com/office/officeart/2005/8/layout/chevron1" loCatId="process" qsTypeId="urn:microsoft.com/office/officeart/2005/8/quickstyle/3d4" qsCatId="3D" csTypeId="urn:microsoft.com/office/officeart/2005/8/colors/colorful3" csCatId="colorful" phldr="1"/>
      <dgm:spPr/>
    </dgm:pt>
    <dgm:pt modelId="{69A67102-90F5-4F65-B1CC-1830D3E93A1A}">
      <dgm:prSet phldrT="[Text]"/>
      <dgm:spPr/>
      <dgm:t>
        <a:bodyPr/>
        <a:lstStyle/>
        <a:p>
          <a:r>
            <a:rPr lang="en-US" b="1" dirty="0">
              <a:solidFill>
                <a:schemeClr val="tx1"/>
              </a:solidFill>
            </a:rPr>
            <a:t>Health Promotion </a:t>
          </a:r>
          <a:r>
            <a:rPr lang="en-US" dirty="0"/>
            <a:t>/ </a:t>
          </a:r>
          <a:r>
            <a:rPr lang="en-US" b="1" dirty="0">
              <a:solidFill>
                <a:schemeClr val="tx1"/>
              </a:solidFill>
            </a:rPr>
            <a:t>Early Intervention</a:t>
          </a:r>
        </a:p>
      </dgm:t>
    </dgm:pt>
    <dgm:pt modelId="{616F25BC-2FA3-4D13-A5CD-C7DC36DC9EC5}" type="parTrans" cxnId="{28B97C2E-8D7A-46AC-9817-AACAD320AD69}">
      <dgm:prSet/>
      <dgm:spPr/>
      <dgm:t>
        <a:bodyPr/>
        <a:lstStyle/>
        <a:p>
          <a:endParaRPr lang="en-US"/>
        </a:p>
      </dgm:t>
    </dgm:pt>
    <dgm:pt modelId="{D6BF1A97-1402-4C29-A2C9-B3E92FD6516D}" type="sibTrans" cxnId="{28B97C2E-8D7A-46AC-9817-AACAD320AD69}">
      <dgm:prSet/>
      <dgm:spPr/>
      <dgm:t>
        <a:bodyPr/>
        <a:lstStyle/>
        <a:p>
          <a:endParaRPr lang="en-US"/>
        </a:p>
      </dgm:t>
    </dgm:pt>
    <dgm:pt modelId="{083BEF4B-04CC-4C2C-83D9-C5EA16EB5294}">
      <dgm:prSet phldrT="[Text]"/>
      <dgm:spPr/>
      <dgm:t>
        <a:bodyPr/>
        <a:lstStyle/>
        <a:p>
          <a:r>
            <a:rPr lang="en-US" b="1" dirty="0">
              <a:solidFill>
                <a:schemeClr val="tx1"/>
              </a:solidFill>
            </a:rPr>
            <a:t>Outpatient</a:t>
          </a:r>
        </a:p>
      </dgm:t>
    </dgm:pt>
    <dgm:pt modelId="{F5CA9352-0124-4F62-8680-829C2B2CB1DB}" type="parTrans" cxnId="{A352556E-D68E-4726-993F-E0062801530F}">
      <dgm:prSet/>
      <dgm:spPr/>
      <dgm:t>
        <a:bodyPr/>
        <a:lstStyle/>
        <a:p>
          <a:endParaRPr lang="en-US"/>
        </a:p>
      </dgm:t>
    </dgm:pt>
    <dgm:pt modelId="{25D9C01A-EFD1-4C17-B1B1-232020DD2D34}" type="sibTrans" cxnId="{A352556E-D68E-4726-993F-E0062801530F}">
      <dgm:prSet/>
      <dgm:spPr/>
      <dgm:t>
        <a:bodyPr/>
        <a:lstStyle/>
        <a:p>
          <a:endParaRPr lang="en-US"/>
        </a:p>
      </dgm:t>
    </dgm:pt>
    <dgm:pt modelId="{4CDB1A73-EDDC-459A-84D2-33FCEDF964FA}">
      <dgm:prSet phldrT="[Text]"/>
      <dgm:spPr/>
      <dgm:t>
        <a:bodyPr/>
        <a:lstStyle/>
        <a:p>
          <a:r>
            <a:rPr lang="en-US" b="1" dirty="0">
              <a:solidFill>
                <a:schemeClr val="tx1"/>
              </a:solidFill>
            </a:rPr>
            <a:t>In-Home / On-Site</a:t>
          </a:r>
        </a:p>
      </dgm:t>
    </dgm:pt>
    <dgm:pt modelId="{C11306FE-74C3-4DFD-B650-F41C3654B819}" type="parTrans" cxnId="{778354F7-DC4C-4045-A8F9-7B6FC6A3C181}">
      <dgm:prSet/>
      <dgm:spPr/>
      <dgm:t>
        <a:bodyPr/>
        <a:lstStyle/>
        <a:p>
          <a:endParaRPr lang="en-US"/>
        </a:p>
      </dgm:t>
    </dgm:pt>
    <dgm:pt modelId="{06963097-FFBB-4B93-99A0-621FE594DF4D}" type="sibTrans" cxnId="{778354F7-DC4C-4045-A8F9-7B6FC6A3C181}">
      <dgm:prSet/>
      <dgm:spPr/>
      <dgm:t>
        <a:bodyPr/>
        <a:lstStyle/>
        <a:p>
          <a:endParaRPr lang="en-US"/>
        </a:p>
      </dgm:t>
    </dgm:pt>
    <dgm:pt modelId="{B8AAF50C-7FEB-4D98-B5FA-228FFCE4B493}">
      <dgm:prSet/>
      <dgm:spPr/>
      <dgm:t>
        <a:bodyPr/>
        <a:lstStyle/>
        <a:p>
          <a:r>
            <a:rPr lang="en-US" b="1" dirty="0">
              <a:solidFill>
                <a:schemeClr val="tx1"/>
              </a:solidFill>
            </a:rPr>
            <a:t>CAT</a:t>
          </a:r>
        </a:p>
      </dgm:t>
    </dgm:pt>
    <dgm:pt modelId="{6C13A461-C36E-43A6-84BC-7A547AE2246D}" type="parTrans" cxnId="{753A8265-DB3F-4FEF-BA17-A494CF2AA29B}">
      <dgm:prSet/>
      <dgm:spPr/>
      <dgm:t>
        <a:bodyPr/>
        <a:lstStyle/>
        <a:p>
          <a:endParaRPr lang="en-US"/>
        </a:p>
      </dgm:t>
    </dgm:pt>
    <dgm:pt modelId="{E876A8DE-39BD-4DCA-BF88-403E140AAF8D}" type="sibTrans" cxnId="{753A8265-DB3F-4FEF-BA17-A494CF2AA29B}">
      <dgm:prSet/>
      <dgm:spPr/>
      <dgm:t>
        <a:bodyPr/>
        <a:lstStyle/>
        <a:p>
          <a:endParaRPr lang="en-US"/>
        </a:p>
      </dgm:t>
    </dgm:pt>
    <dgm:pt modelId="{FC4ABDB5-2118-4621-8924-CA8ED275C94C}">
      <dgm:prSet/>
      <dgm:spPr/>
      <dgm:t>
        <a:bodyPr/>
        <a:lstStyle/>
        <a:p>
          <a:r>
            <a:rPr lang="en-US" b="1" dirty="0">
              <a:solidFill>
                <a:schemeClr val="tx1"/>
              </a:solidFill>
            </a:rPr>
            <a:t>Therapeutic Group / Foster Home</a:t>
          </a:r>
        </a:p>
      </dgm:t>
    </dgm:pt>
    <dgm:pt modelId="{B46BBA06-B1E2-4A69-B3FC-F8679AE5DF76}" type="parTrans" cxnId="{33094734-28B0-4F15-9C4C-BE1EFE917AFF}">
      <dgm:prSet/>
      <dgm:spPr/>
      <dgm:t>
        <a:bodyPr/>
        <a:lstStyle/>
        <a:p>
          <a:endParaRPr lang="en-US"/>
        </a:p>
      </dgm:t>
    </dgm:pt>
    <dgm:pt modelId="{5D8F77E1-A14E-4294-B2B7-EE2BAD7238FD}" type="sibTrans" cxnId="{33094734-28B0-4F15-9C4C-BE1EFE917AFF}">
      <dgm:prSet/>
      <dgm:spPr/>
      <dgm:t>
        <a:bodyPr/>
        <a:lstStyle/>
        <a:p>
          <a:endParaRPr lang="en-US"/>
        </a:p>
      </dgm:t>
    </dgm:pt>
    <dgm:pt modelId="{1911C482-6A50-4BF2-AE42-49D6380CE36E}">
      <dgm:prSet/>
      <dgm:spPr/>
      <dgm:t>
        <a:bodyPr/>
        <a:lstStyle/>
        <a:p>
          <a:r>
            <a:rPr lang="en-US" b="1" dirty="0">
              <a:solidFill>
                <a:schemeClr val="tx1"/>
              </a:solidFill>
            </a:rPr>
            <a:t>Residential Treatment (SIPP)</a:t>
          </a:r>
        </a:p>
      </dgm:t>
    </dgm:pt>
    <dgm:pt modelId="{077EF1C1-3E3B-476C-BD71-BF8552AEE113}" type="parTrans" cxnId="{318C6312-1C9F-4B33-8D50-748736B12D5D}">
      <dgm:prSet/>
      <dgm:spPr/>
      <dgm:t>
        <a:bodyPr/>
        <a:lstStyle/>
        <a:p>
          <a:endParaRPr lang="en-US"/>
        </a:p>
      </dgm:t>
    </dgm:pt>
    <dgm:pt modelId="{9FD29F51-4772-4895-A865-BBFE12786CAC}" type="sibTrans" cxnId="{318C6312-1C9F-4B33-8D50-748736B12D5D}">
      <dgm:prSet/>
      <dgm:spPr/>
      <dgm:t>
        <a:bodyPr/>
        <a:lstStyle/>
        <a:p>
          <a:endParaRPr lang="en-US"/>
        </a:p>
      </dgm:t>
    </dgm:pt>
    <dgm:pt modelId="{BC83918A-E68B-4994-8729-FDF5526F6FE8}">
      <dgm:prSet/>
      <dgm:spPr/>
      <dgm:t>
        <a:bodyPr/>
        <a:lstStyle/>
        <a:p>
          <a:r>
            <a:rPr lang="en-US" b="1" dirty="0">
              <a:solidFill>
                <a:schemeClr val="tx1"/>
              </a:solidFill>
            </a:rPr>
            <a:t>CSU / Inpatient</a:t>
          </a:r>
        </a:p>
      </dgm:t>
    </dgm:pt>
    <dgm:pt modelId="{9D598ACA-8D0D-462F-9198-C3B3811D5FAF}" type="parTrans" cxnId="{26D35679-60EF-4544-9189-5B23E3F4DFD4}">
      <dgm:prSet/>
      <dgm:spPr/>
      <dgm:t>
        <a:bodyPr/>
        <a:lstStyle/>
        <a:p>
          <a:endParaRPr lang="en-US"/>
        </a:p>
      </dgm:t>
    </dgm:pt>
    <dgm:pt modelId="{88FB9ED1-0DA9-47B3-A9B3-FDD9C01D9916}" type="sibTrans" cxnId="{26D35679-60EF-4544-9189-5B23E3F4DFD4}">
      <dgm:prSet/>
      <dgm:spPr/>
      <dgm:t>
        <a:bodyPr/>
        <a:lstStyle/>
        <a:p>
          <a:endParaRPr lang="en-US"/>
        </a:p>
      </dgm:t>
    </dgm:pt>
    <dgm:pt modelId="{EF582696-6051-472E-A159-E6E4118BC212}" type="pres">
      <dgm:prSet presAssocID="{1B5D916F-288D-40AC-BF87-80EAA780B080}" presName="Name0" presStyleCnt="0">
        <dgm:presLayoutVars>
          <dgm:dir/>
          <dgm:animLvl val="lvl"/>
          <dgm:resizeHandles val="exact"/>
        </dgm:presLayoutVars>
      </dgm:prSet>
      <dgm:spPr/>
    </dgm:pt>
    <dgm:pt modelId="{720B9A44-6818-4476-9BC7-A7D0F7B16E75}" type="pres">
      <dgm:prSet presAssocID="{69A67102-90F5-4F65-B1CC-1830D3E93A1A}" presName="parTxOnly" presStyleLbl="node1" presStyleIdx="0" presStyleCnt="7" custLinFactNeighborX="75423" custLinFactNeighborY="-1369">
        <dgm:presLayoutVars>
          <dgm:chMax val="0"/>
          <dgm:chPref val="0"/>
          <dgm:bulletEnabled val="1"/>
        </dgm:presLayoutVars>
      </dgm:prSet>
      <dgm:spPr/>
    </dgm:pt>
    <dgm:pt modelId="{8D9C216A-BB3D-4A89-B651-4D7757A41562}" type="pres">
      <dgm:prSet presAssocID="{D6BF1A97-1402-4C29-A2C9-B3E92FD6516D}" presName="parTxOnlySpace" presStyleCnt="0"/>
      <dgm:spPr/>
    </dgm:pt>
    <dgm:pt modelId="{0D0CA786-36CE-4D8B-BF2D-E30E191DFD49}" type="pres">
      <dgm:prSet presAssocID="{083BEF4B-04CC-4C2C-83D9-C5EA16EB5294}" presName="parTxOnly" presStyleLbl="node1" presStyleIdx="1" presStyleCnt="7">
        <dgm:presLayoutVars>
          <dgm:chMax val="0"/>
          <dgm:chPref val="0"/>
          <dgm:bulletEnabled val="1"/>
        </dgm:presLayoutVars>
      </dgm:prSet>
      <dgm:spPr/>
    </dgm:pt>
    <dgm:pt modelId="{113C660F-2D68-4EC1-8B60-5C7DD31F88FC}" type="pres">
      <dgm:prSet presAssocID="{25D9C01A-EFD1-4C17-B1B1-232020DD2D34}" presName="parTxOnlySpace" presStyleCnt="0"/>
      <dgm:spPr/>
    </dgm:pt>
    <dgm:pt modelId="{25A60409-F1A9-43B6-AE1E-DDABE5468919}" type="pres">
      <dgm:prSet presAssocID="{4CDB1A73-EDDC-459A-84D2-33FCEDF964FA}" presName="parTxOnly" presStyleLbl="node1" presStyleIdx="2" presStyleCnt="7" custLinFactNeighborX="-39054" custLinFactNeighborY="17">
        <dgm:presLayoutVars>
          <dgm:chMax val="0"/>
          <dgm:chPref val="0"/>
          <dgm:bulletEnabled val="1"/>
        </dgm:presLayoutVars>
      </dgm:prSet>
      <dgm:spPr/>
    </dgm:pt>
    <dgm:pt modelId="{996ED176-D8E5-4735-BB9D-A12AD3EAB496}" type="pres">
      <dgm:prSet presAssocID="{06963097-FFBB-4B93-99A0-621FE594DF4D}" presName="parTxOnlySpace" presStyleCnt="0"/>
      <dgm:spPr/>
    </dgm:pt>
    <dgm:pt modelId="{60A565A6-7345-4621-A7A2-587F97AA2317}" type="pres">
      <dgm:prSet presAssocID="{B8AAF50C-7FEB-4D98-B5FA-228FFCE4B493}" presName="parTxOnly" presStyleLbl="node1" presStyleIdx="3" presStyleCnt="7">
        <dgm:presLayoutVars>
          <dgm:chMax val="0"/>
          <dgm:chPref val="0"/>
          <dgm:bulletEnabled val="1"/>
        </dgm:presLayoutVars>
      </dgm:prSet>
      <dgm:spPr/>
    </dgm:pt>
    <dgm:pt modelId="{C5E989FA-8BB8-45E9-AFD3-405CE5E49AFE}" type="pres">
      <dgm:prSet presAssocID="{E876A8DE-39BD-4DCA-BF88-403E140AAF8D}" presName="parTxOnlySpace" presStyleCnt="0"/>
      <dgm:spPr/>
    </dgm:pt>
    <dgm:pt modelId="{E3FDB697-5A11-4683-9866-CD1BEA185B07}" type="pres">
      <dgm:prSet presAssocID="{FC4ABDB5-2118-4621-8924-CA8ED275C94C}" presName="parTxOnly" presStyleLbl="node1" presStyleIdx="4" presStyleCnt="7">
        <dgm:presLayoutVars>
          <dgm:chMax val="0"/>
          <dgm:chPref val="0"/>
          <dgm:bulletEnabled val="1"/>
        </dgm:presLayoutVars>
      </dgm:prSet>
      <dgm:spPr/>
    </dgm:pt>
    <dgm:pt modelId="{BE9CF11A-05FF-4F05-A1B4-ECB156D59608}" type="pres">
      <dgm:prSet presAssocID="{5D8F77E1-A14E-4294-B2B7-EE2BAD7238FD}" presName="parTxOnlySpace" presStyleCnt="0"/>
      <dgm:spPr/>
    </dgm:pt>
    <dgm:pt modelId="{E9AB0744-313C-481D-9293-31EFD504EADC}" type="pres">
      <dgm:prSet presAssocID="{1911C482-6A50-4BF2-AE42-49D6380CE36E}" presName="parTxOnly" presStyleLbl="node1" presStyleIdx="5" presStyleCnt="7">
        <dgm:presLayoutVars>
          <dgm:chMax val="0"/>
          <dgm:chPref val="0"/>
          <dgm:bulletEnabled val="1"/>
        </dgm:presLayoutVars>
      </dgm:prSet>
      <dgm:spPr/>
    </dgm:pt>
    <dgm:pt modelId="{4E13043A-A4B6-4D9F-BA83-8A9A18831896}" type="pres">
      <dgm:prSet presAssocID="{9FD29F51-4772-4895-A865-BBFE12786CAC}" presName="parTxOnlySpace" presStyleCnt="0"/>
      <dgm:spPr/>
    </dgm:pt>
    <dgm:pt modelId="{5C4006D9-74EB-4202-9FDA-058F0D4542E0}" type="pres">
      <dgm:prSet presAssocID="{BC83918A-E68B-4994-8729-FDF5526F6FE8}" presName="parTxOnly" presStyleLbl="node1" presStyleIdx="6" presStyleCnt="7" custLinFactNeighborX="1" custLinFactNeighborY="-450">
        <dgm:presLayoutVars>
          <dgm:chMax val="0"/>
          <dgm:chPref val="0"/>
          <dgm:bulletEnabled val="1"/>
        </dgm:presLayoutVars>
      </dgm:prSet>
      <dgm:spPr/>
    </dgm:pt>
  </dgm:ptLst>
  <dgm:cxnLst>
    <dgm:cxn modelId="{318C6312-1C9F-4B33-8D50-748736B12D5D}" srcId="{1B5D916F-288D-40AC-BF87-80EAA780B080}" destId="{1911C482-6A50-4BF2-AE42-49D6380CE36E}" srcOrd="5" destOrd="0" parTransId="{077EF1C1-3E3B-476C-BD71-BF8552AEE113}" sibTransId="{9FD29F51-4772-4895-A865-BBFE12786CAC}"/>
    <dgm:cxn modelId="{72A74529-B300-4F32-9475-8457F42DA2F4}" type="presOf" srcId="{1911C482-6A50-4BF2-AE42-49D6380CE36E}" destId="{E9AB0744-313C-481D-9293-31EFD504EADC}" srcOrd="0" destOrd="0" presId="urn:microsoft.com/office/officeart/2005/8/layout/chevron1"/>
    <dgm:cxn modelId="{28B97C2E-8D7A-46AC-9817-AACAD320AD69}" srcId="{1B5D916F-288D-40AC-BF87-80EAA780B080}" destId="{69A67102-90F5-4F65-B1CC-1830D3E93A1A}" srcOrd="0" destOrd="0" parTransId="{616F25BC-2FA3-4D13-A5CD-C7DC36DC9EC5}" sibTransId="{D6BF1A97-1402-4C29-A2C9-B3E92FD6516D}"/>
    <dgm:cxn modelId="{33094734-28B0-4F15-9C4C-BE1EFE917AFF}" srcId="{1B5D916F-288D-40AC-BF87-80EAA780B080}" destId="{FC4ABDB5-2118-4621-8924-CA8ED275C94C}" srcOrd="4" destOrd="0" parTransId="{B46BBA06-B1E2-4A69-B3FC-F8679AE5DF76}" sibTransId="{5D8F77E1-A14E-4294-B2B7-EE2BAD7238FD}"/>
    <dgm:cxn modelId="{5071523A-40E1-480D-A7AF-C2A5EC0B470B}" type="presOf" srcId="{083BEF4B-04CC-4C2C-83D9-C5EA16EB5294}" destId="{0D0CA786-36CE-4D8B-BF2D-E30E191DFD49}" srcOrd="0" destOrd="0" presId="urn:microsoft.com/office/officeart/2005/8/layout/chevron1"/>
    <dgm:cxn modelId="{6770733D-2BDE-4DAA-8E49-3F87EE5A4DE5}" type="presOf" srcId="{FC4ABDB5-2118-4621-8924-CA8ED275C94C}" destId="{E3FDB697-5A11-4683-9866-CD1BEA185B07}" srcOrd="0" destOrd="0" presId="urn:microsoft.com/office/officeart/2005/8/layout/chevron1"/>
    <dgm:cxn modelId="{5A8BBE64-900A-496E-A228-1C23A7C483AA}" type="presOf" srcId="{4CDB1A73-EDDC-459A-84D2-33FCEDF964FA}" destId="{25A60409-F1A9-43B6-AE1E-DDABE5468919}" srcOrd="0" destOrd="0" presId="urn:microsoft.com/office/officeart/2005/8/layout/chevron1"/>
    <dgm:cxn modelId="{753A8265-DB3F-4FEF-BA17-A494CF2AA29B}" srcId="{1B5D916F-288D-40AC-BF87-80EAA780B080}" destId="{B8AAF50C-7FEB-4D98-B5FA-228FFCE4B493}" srcOrd="3" destOrd="0" parTransId="{6C13A461-C36E-43A6-84BC-7A547AE2246D}" sibTransId="{E876A8DE-39BD-4DCA-BF88-403E140AAF8D}"/>
    <dgm:cxn modelId="{42FB796C-8087-4D85-9301-B8F311FD28F2}" type="presOf" srcId="{B8AAF50C-7FEB-4D98-B5FA-228FFCE4B493}" destId="{60A565A6-7345-4621-A7A2-587F97AA2317}" srcOrd="0" destOrd="0" presId="urn:microsoft.com/office/officeart/2005/8/layout/chevron1"/>
    <dgm:cxn modelId="{A352556E-D68E-4726-993F-E0062801530F}" srcId="{1B5D916F-288D-40AC-BF87-80EAA780B080}" destId="{083BEF4B-04CC-4C2C-83D9-C5EA16EB5294}" srcOrd="1" destOrd="0" parTransId="{F5CA9352-0124-4F62-8680-829C2B2CB1DB}" sibTransId="{25D9C01A-EFD1-4C17-B1B1-232020DD2D34}"/>
    <dgm:cxn modelId="{26D35679-60EF-4544-9189-5B23E3F4DFD4}" srcId="{1B5D916F-288D-40AC-BF87-80EAA780B080}" destId="{BC83918A-E68B-4994-8729-FDF5526F6FE8}" srcOrd="6" destOrd="0" parTransId="{9D598ACA-8D0D-462F-9198-C3B3811D5FAF}" sibTransId="{88FB9ED1-0DA9-47B3-A9B3-FDD9C01D9916}"/>
    <dgm:cxn modelId="{59A7A499-F3D1-4E35-BB9A-5C8E6A865574}" type="presOf" srcId="{BC83918A-E68B-4994-8729-FDF5526F6FE8}" destId="{5C4006D9-74EB-4202-9FDA-058F0D4542E0}" srcOrd="0" destOrd="0" presId="urn:microsoft.com/office/officeart/2005/8/layout/chevron1"/>
    <dgm:cxn modelId="{09DCDCB5-DB0C-40F9-A82F-9E2FF58B94FB}" type="presOf" srcId="{1B5D916F-288D-40AC-BF87-80EAA780B080}" destId="{EF582696-6051-472E-A159-E6E4118BC212}" srcOrd="0" destOrd="0" presId="urn:microsoft.com/office/officeart/2005/8/layout/chevron1"/>
    <dgm:cxn modelId="{778354F7-DC4C-4045-A8F9-7B6FC6A3C181}" srcId="{1B5D916F-288D-40AC-BF87-80EAA780B080}" destId="{4CDB1A73-EDDC-459A-84D2-33FCEDF964FA}" srcOrd="2" destOrd="0" parTransId="{C11306FE-74C3-4DFD-B650-F41C3654B819}" sibTransId="{06963097-FFBB-4B93-99A0-621FE594DF4D}"/>
    <dgm:cxn modelId="{92B6A1FC-E113-492D-A94B-271B8645963A}" type="presOf" srcId="{69A67102-90F5-4F65-B1CC-1830D3E93A1A}" destId="{720B9A44-6818-4476-9BC7-A7D0F7B16E75}" srcOrd="0" destOrd="0" presId="urn:microsoft.com/office/officeart/2005/8/layout/chevron1"/>
    <dgm:cxn modelId="{053EC448-B845-455A-AA8A-9168F2D412AA}" type="presParOf" srcId="{EF582696-6051-472E-A159-E6E4118BC212}" destId="{720B9A44-6818-4476-9BC7-A7D0F7B16E75}" srcOrd="0" destOrd="0" presId="urn:microsoft.com/office/officeart/2005/8/layout/chevron1"/>
    <dgm:cxn modelId="{AA95924B-090E-43C6-A2CA-5193D8DFA8CD}" type="presParOf" srcId="{EF582696-6051-472E-A159-E6E4118BC212}" destId="{8D9C216A-BB3D-4A89-B651-4D7757A41562}" srcOrd="1" destOrd="0" presId="urn:microsoft.com/office/officeart/2005/8/layout/chevron1"/>
    <dgm:cxn modelId="{7AAA24DC-ABF7-46B1-BFC7-68B2B460D36D}" type="presParOf" srcId="{EF582696-6051-472E-A159-E6E4118BC212}" destId="{0D0CA786-36CE-4D8B-BF2D-E30E191DFD49}" srcOrd="2" destOrd="0" presId="urn:microsoft.com/office/officeart/2005/8/layout/chevron1"/>
    <dgm:cxn modelId="{B1947ECC-061C-4C56-B648-03A64C441619}" type="presParOf" srcId="{EF582696-6051-472E-A159-E6E4118BC212}" destId="{113C660F-2D68-4EC1-8B60-5C7DD31F88FC}" srcOrd="3" destOrd="0" presId="urn:microsoft.com/office/officeart/2005/8/layout/chevron1"/>
    <dgm:cxn modelId="{8ADD148E-A604-41CE-84CC-ACE7D7ABF79F}" type="presParOf" srcId="{EF582696-6051-472E-A159-E6E4118BC212}" destId="{25A60409-F1A9-43B6-AE1E-DDABE5468919}" srcOrd="4" destOrd="0" presId="urn:microsoft.com/office/officeart/2005/8/layout/chevron1"/>
    <dgm:cxn modelId="{FC503B88-E91E-446E-976C-EA7CABB862EF}" type="presParOf" srcId="{EF582696-6051-472E-A159-E6E4118BC212}" destId="{996ED176-D8E5-4735-BB9D-A12AD3EAB496}" srcOrd="5" destOrd="0" presId="urn:microsoft.com/office/officeart/2005/8/layout/chevron1"/>
    <dgm:cxn modelId="{F854A33E-0F16-44DC-89B3-6B8420E02993}" type="presParOf" srcId="{EF582696-6051-472E-A159-E6E4118BC212}" destId="{60A565A6-7345-4621-A7A2-587F97AA2317}" srcOrd="6" destOrd="0" presId="urn:microsoft.com/office/officeart/2005/8/layout/chevron1"/>
    <dgm:cxn modelId="{13925015-7C94-4800-BB82-000BD87949F3}" type="presParOf" srcId="{EF582696-6051-472E-A159-E6E4118BC212}" destId="{C5E989FA-8BB8-45E9-AFD3-405CE5E49AFE}" srcOrd="7" destOrd="0" presId="urn:microsoft.com/office/officeart/2005/8/layout/chevron1"/>
    <dgm:cxn modelId="{238B730F-48BB-45A5-A82F-FDB567952BAC}" type="presParOf" srcId="{EF582696-6051-472E-A159-E6E4118BC212}" destId="{E3FDB697-5A11-4683-9866-CD1BEA185B07}" srcOrd="8" destOrd="0" presId="urn:microsoft.com/office/officeart/2005/8/layout/chevron1"/>
    <dgm:cxn modelId="{F01B8E7E-38D9-40BF-A5E9-9EBA55ADB57F}" type="presParOf" srcId="{EF582696-6051-472E-A159-E6E4118BC212}" destId="{BE9CF11A-05FF-4F05-A1B4-ECB156D59608}" srcOrd="9" destOrd="0" presId="urn:microsoft.com/office/officeart/2005/8/layout/chevron1"/>
    <dgm:cxn modelId="{B75DA0E4-BBFF-4175-9C2F-2A8F86318EB6}" type="presParOf" srcId="{EF582696-6051-472E-A159-E6E4118BC212}" destId="{E9AB0744-313C-481D-9293-31EFD504EADC}" srcOrd="10" destOrd="0" presId="urn:microsoft.com/office/officeart/2005/8/layout/chevron1"/>
    <dgm:cxn modelId="{7ABD4919-9EFC-4832-9404-64810D1868BF}" type="presParOf" srcId="{EF582696-6051-472E-A159-E6E4118BC212}" destId="{4E13043A-A4B6-4D9F-BA83-8A9A18831896}" srcOrd="11" destOrd="0" presId="urn:microsoft.com/office/officeart/2005/8/layout/chevron1"/>
    <dgm:cxn modelId="{04AFC1D5-92D9-442B-B596-717F897B37F9}" type="presParOf" srcId="{EF582696-6051-472E-A159-E6E4118BC212}" destId="{5C4006D9-74EB-4202-9FDA-058F0D4542E0}" srcOrd="12" destOrd="0" presId="urn:microsoft.com/office/officeart/2005/8/layout/chevron1"/>
  </dgm:cxnLst>
  <dgm:bg>
    <a:noFill/>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B5D916F-288D-40AC-BF87-80EAA780B080}" type="doc">
      <dgm:prSet loTypeId="urn:microsoft.com/office/officeart/2005/8/layout/chevron1" loCatId="process" qsTypeId="urn:microsoft.com/office/officeart/2005/8/quickstyle/3d4" qsCatId="3D" csTypeId="urn:microsoft.com/office/officeart/2005/8/colors/colorful5" csCatId="colorful" phldr="1"/>
      <dgm:spPr/>
    </dgm:pt>
    <dgm:pt modelId="{69A67102-90F5-4F65-B1CC-1830D3E93A1A}">
      <dgm:prSet phldrT="[Text]"/>
      <dgm:spPr/>
      <dgm:t>
        <a:bodyPr/>
        <a:lstStyle/>
        <a:p>
          <a:r>
            <a:rPr lang="en-US" b="1" dirty="0">
              <a:solidFill>
                <a:schemeClr val="tx1"/>
              </a:solidFill>
            </a:rPr>
            <a:t>Prevention</a:t>
          </a:r>
        </a:p>
      </dgm:t>
    </dgm:pt>
    <dgm:pt modelId="{616F25BC-2FA3-4D13-A5CD-C7DC36DC9EC5}" type="parTrans" cxnId="{28B97C2E-8D7A-46AC-9817-AACAD320AD69}">
      <dgm:prSet/>
      <dgm:spPr/>
      <dgm:t>
        <a:bodyPr/>
        <a:lstStyle/>
        <a:p>
          <a:endParaRPr lang="en-US"/>
        </a:p>
      </dgm:t>
    </dgm:pt>
    <dgm:pt modelId="{D6BF1A97-1402-4C29-A2C9-B3E92FD6516D}" type="sibTrans" cxnId="{28B97C2E-8D7A-46AC-9817-AACAD320AD69}">
      <dgm:prSet/>
      <dgm:spPr/>
      <dgm:t>
        <a:bodyPr/>
        <a:lstStyle/>
        <a:p>
          <a:endParaRPr lang="en-US"/>
        </a:p>
      </dgm:t>
    </dgm:pt>
    <dgm:pt modelId="{083BEF4B-04CC-4C2C-83D9-C5EA16EB5294}">
      <dgm:prSet phldrT="[Text]"/>
      <dgm:spPr/>
      <dgm:t>
        <a:bodyPr/>
        <a:lstStyle/>
        <a:p>
          <a:r>
            <a:rPr lang="en-US" b="1" dirty="0">
              <a:solidFill>
                <a:schemeClr val="tx1"/>
              </a:solidFill>
            </a:rPr>
            <a:t>Outpatient</a:t>
          </a:r>
        </a:p>
      </dgm:t>
    </dgm:pt>
    <dgm:pt modelId="{F5CA9352-0124-4F62-8680-829C2B2CB1DB}" type="parTrans" cxnId="{A352556E-D68E-4726-993F-E0062801530F}">
      <dgm:prSet/>
      <dgm:spPr/>
      <dgm:t>
        <a:bodyPr/>
        <a:lstStyle/>
        <a:p>
          <a:endParaRPr lang="en-US"/>
        </a:p>
      </dgm:t>
    </dgm:pt>
    <dgm:pt modelId="{25D9C01A-EFD1-4C17-B1B1-232020DD2D34}" type="sibTrans" cxnId="{A352556E-D68E-4726-993F-E0062801530F}">
      <dgm:prSet/>
      <dgm:spPr/>
      <dgm:t>
        <a:bodyPr/>
        <a:lstStyle/>
        <a:p>
          <a:endParaRPr lang="en-US"/>
        </a:p>
      </dgm:t>
    </dgm:pt>
    <dgm:pt modelId="{4CDB1A73-EDDC-459A-84D2-33FCEDF964FA}">
      <dgm:prSet phldrT="[Text]"/>
      <dgm:spPr/>
      <dgm:t>
        <a:bodyPr/>
        <a:lstStyle/>
        <a:p>
          <a:r>
            <a:rPr lang="en-US" b="1" dirty="0">
              <a:solidFill>
                <a:schemeClr val="tx1"/>
              </a:solidFill>
            </a:rPr>
            <a:t>Community Support</a:t>
          </a:r>
        </a:p>
      </dgm:t>
    </dgm:pt>
    <dgm:pt modelId="{C11306FE-74C3-4DFD-B650-F41C3654B819}" type="parTrans" cxnId="{778354F7-DC4C-4045-A8F9-7B6FC6A3C181}">
      <dgm:prSet/>
      <dgm:spPr/>
      <dgm:t>
        <a:bodyPr/>
        <a:lstStyle/>
        <a:p>
          <a:endParaRPr lang="en-US"/>
        </a:p>
      </dgm:t>
    </dgm:pt>
    <dgm:pt modelId="{06963097-FFBB-4B93-99A0-621FE594DF4D}" type="sibTrans" cxnId="{778354F7-DC4C-4045-A8F9-7B6FC6A3C181}">
      <dgm:prSet/>
      <dgm:spPr/>
      <dgm:t>
        <a:bodyPr/>
        <a:lstStyle/>
        <a:p>
          <a:endParaRPr lang="en-US"/>
        </a:p>
      </dgm:t>
    </dgm:pt>
    <dgm:pt modelId="{B8AAF50C-7FEB-4D98-B5FA-228FFCE4B493}">
      <dgm:prSet/>
      <dgm:spPr/>
      <dgm:t>
        <a:bodyPr/>
        <a:lstStyle/>
        <a:p>
          <a:r>
            <a:rPr lang="en-US" b="1" dirty="0">
              <a:solidFill>
                <a:schemeClr val="tx1"/>
              </a:solidFill>
            </a:rPr>
            <a:t>Intensive Outpatient</a:t>
          </a:r>
        </a:p>
      </dgm:t>
    </dgm:pt>
    <dgm:pt modelId="{6C13A461-C36E-43A6-84BC-7A547AE2246D}" type="parTrans" cxnId="{753A8265-DB3F-4FEF-BA17-A494CF2AA29B}">
      <dgm:prSet/>
      <dgm:spPr/>
      <dgm:t>
        <a:bodyPr/>
        <a:lstStyle/>
        <a:p>
          <a:endParaRPr lang="en-US"/>
        </a:p>
      </dgm:t>
    </dgm:pt>
    <dgm:pt modelId="{E876A8DE-39BD-4DCA-BF88-403E140AAF8D}" type="sibTrans" cxnId="{753A8265-DB3F-4FEF-BA17-A494CF2AA29B}">
      <dgm:prSet/>
      <dgm:spPr/>
      <dgm:t>
        <a:bodyPr/>
        <a:lstStyle/>
        <a:p>
          <a:endParaRPr lang="en-US"/>
        </a:p>
      </dgm:t>
    </dgm:pt>
    <dgm:pt modelId="{FC4ABDB5-2118-4621-8924-CA8ED275C94C}">
      <dgm:prSet/>
      <dgm:spPr/>
      <dgm:t>
        <a:bodyPr/>
        <a:lstStyle/>
        <a:p>
          <a:r>
            <a:rPr lang="en-US" b="1" dirty="0">
              <a:solidFill>
                <a:schemeClr val="tx1"/>
              </a:solidFill>
            </a:rPr>
            <a:t>Residential</a:t>
          </a:r>
        </a:p>
      </dgm:t>
    </dgm:pt>
    <dgm:pt modelId="{B46BBA06-B1E2-4A69-B3FC-F8679AE5DF76}" type="parTrans" cxnId="{33094734-28B0-4F15-9C4C-BE1EFE917AFF}">
      <dgm:prSet/>
      <dgm:spPr/>
      <dgm:t>
        <a:bodyPr/>
        <a:lstStyle/>
        <a:p>
          <a:endParaRPr lang="en-US"/>
        </a:p>
      </dgm:t>
    </dgm:pt>
    <dgm:pt modelId="{5D8F77E1-A14E-4294-B2B7-EE2BAD7238FD}" type="sibTrans" cxnId="{33094734-28B0-4F15-9C4C-BE1EFE917AFF}">
      <dgm:prSet/>
      <dgm:spPr/>
      <dgm:t>
        <a:bodyPr/>
        <a:lstStyle/>
        <a:p>
          <a:endParaRPr lang="en-US"/>
        </a:p>
      </dgm:t>
    </dgm:pt>
    <dgm:pt modelId="{1911C482-6A50-4BF2-AE42-49D6380CE36E}">
      <dgm:prSet/>
      <dgm:spPr/>
      <dgm:t>
        <a:bodyPr/>
        <a:lstStyle/>
        <a:p>
          <a:r>
            <a:rPr lang="en-US" b="1" dirty="0">
              <a:solidFill>
                <a:schemeClr val="tx1"/>
              </a:solidFill>
            </a:rPr>
            <a:t>Detoxification</a:t>
          </a:r>
        </a:p>
      </dgm:t>
    </dgm:pt>
    <dgm:pt modelId="{077EF1C1-3E3B-476C-BD71-BF8552AEE113}" type="parTrans" cxnId="{318C6312-1C9F-4B33-8D50-748736B12D5D}">
      <dgm:prSet/>
      <dgm:spPr/>
      <dgm:t>
        <a:bodyPr/>
        <a:lstStyle/>
        <a:p>
          <a:endParaRPr lang="en-US"/>
        </a:p>
      </dgm:t>
    </dgm:pt>
    <dgm:pt modelId="{9FD29F51-4772-4895-A865-BBFE12786CAC}" type="sibTrans" cxnId="{318C6312-1C9F-4B33-8D50-748736B12D5D}">
      <dgm:prSet/>
      <dgm:spPr/>
      <dgm:t>
        <a:bodyPr/>
        <a:lstStyle/>
        <a:p>
          <a:endParaRPr lang="en-US"/>
        </a:p>
      </dgm:t>
    </dgm:pt>
    <dgm:pt modelId="{BC83918A-E68B-4994-8729-FDF5526F6FE8}">
      <dgm:prSet/>
      <dgm:spPr/>
      <dgm:t>
        <a:bodyPr/>
        <a:lstStyle/>
        <a:p>
          <a:r>
            <a:rPr lang="en-US" b="1" dirty="0">
              <a:solidFill>
                <a:schemeClr val="tx1"/>
              </a:solidFill>
            </a:rPr>
            <a:t>Juvenile ARF</a:t>
          </a:r>
        </a:p>
      </dgm:t>
    </dgm:pt>
    <dgm:pt modelId="{9D598ACA-8D0D-462F-9198-C3B3811D5FAF}" type="parTrans" cxnId="{26D35679-60EF-4544-9189-5B23E3F4DFD4}">
      <dgm:prSet/>
      <dgm:spPr/>
      <dgm:t>
        <a:bodyPr/>
        <a:lstStyle/>
        <a:p>
          <a:endParaRPr lang="en-US"/>
        </a:p>
      </dgm:t>
    </dgm:pt>
    <dgm:pt modelId="{88FB9ED1-0DA9-47B3-A9B3-FDD9C01D9916}" type="sibTrans" cxnId="{26D35679-60EF-4544-9189-5B23E3F4DFD4}">
      <dgm:prSet/>
      <dgm:spPr/>
      <dgm:t>
        <a:bodyPr/>
        <a:lstStyle/>
        <a:p>
          <a:endParaRPr lang="en-US"/>
        </a:p>
      </dgm:t>
    </dgm:pt>
    <dgm:pt modelId="{EF582696-6051-472E-A159-E6E4118BC212}" type="pres">
      <dgm:prSet presAssocID="{1B5D916F-288D-40AC-BF87-80EAA780B080}" presName="Name0" presStyleCnt="0">
        <dgm:presLayoutVars>
          <dgm:dir/>
          <dgm:animLvl val="lvl"/>
          <dgm:resizeHandles val="exact"/>
        </dgm:presLayoutVars>
      </dgm:prSet>
      <dgm:spPr/>
    </dgm:pt>
    <dgm:pt modelId="{720B9A44-6818-4476-9BC7-A7D0F7B16E75}" type="pres">
      <dgm:prSet presAssocID="{69A67102-90F5-4F65-B1CC-1830D3E93A1A}" presName="parTxOnly" presStyleLbl="node1" presStyleIdx="0" presStyleCnt="7" custLinFactNeighborY="-2974">
        <dgm:presLayoutVars>
          <dgm:chMax val="0"/>
          <dgm:chPref val="0"/>
          <dgm:bulletEnabled val="1"/>
        </dgm:presLayoutVars>
      </dgm:prSet>
      <dgm:spPr/>
    </dgm:pt>
    <dgm:pt modelId="{8D9C216A-BB3D-4A89-B651-4D7757A41562}" type="pres">
      <dgm:prSet presAssocID="{D6BF1A97-1402-4C29-A2C9-B3E92FD6516D}" presName="parTxOnlySpace" presStyleCnt="0"/>
      <dgm:spPr/>
    </dgm:pt>
    <dgm:pt modelId="{0D0CA786-36CE-4D8B-BF2D-E30E191DFD49}" type="pres">
      <dgm:prSet presAssocID="{083BEF4B-04CC-4C2C-83D9-C5EA16EB5294}" presName="parTxOnly" presStyleLbl="node1" presStyleIdx="1" presStyleCnt="7" custLinFactNeighborX="40110" custLinFactNeighborY="-2974">
        <dgm:presLayoutVars>
          <dgm:chMax val="0"/>
          <dgm:chPref val="0"/>
          <dgm:bulletEnabled val="1"/>
        </dgm:presLayoutVars>
      </dgm:prSet>
      <dgm:spPr/>
    </dgm:pt>
    <dgm:pt modelId="{113C660F-2D68-4EC1-8B60-5C7DD31F88FC}" type="pres">
      <dgm:prSet presAssocID="{25D9C01A-EFD1-4C17-B1B1-232020DD2D34}" presName="parTxOnlySpace" presStyleCnt="0"/>
      <dgm:spPr/>
    </dgm:pt>
    <dgm:pt modelId="{25A60409-F1A9-43B6-AE1E-DDABE5468919}" type="pres">
      <dgm:prSet presAssocID="{4CDB1A73-EDDC-459A-84D2-33FCEDF964FA}" presName="parTxOnly" presStyleLbl="node1" presStyleIdx="2" presStyleCnt="7">
        <dgm:presLayoutVars>
          <dgm:chMax val="0"/>
          <dgm:chPref val="0"/>
          <dgm:bulletEnabled val="1"/>
        </dgm:presLayoutVars>
      </dgm:prSet>
      <dgm:spPr/>
    </dgm:pt>
    <dgm:pt modelId="{996ED176-D8E5-4735-BB9D-A12AD3EAB496}" type="pres">
      <dgm:prSet presAssocID="{06963097-FFBB-4B93-99A0-621FE594DF4D}" presName="parTxOnlySpace" presStyleCnt="0"/>
      <dgm:spPr/>
    </dgm:pt>
    <dgm:pt modelId="{60A565A6-7345-4621-A7A2-587F97AA2317}" type="pres">
      <dgm:prSet presAssocID="{B8AAF50C-7FEB-4D98-B5FA-228FFCE4B493}" presName="parTxOnly" presStyleLbl="node1" presStyleIdx="3" presStyleCnt="7" custLinFactNeighborY="-2974">
        <dgm:presLayoutVars>
          <dgm:chMax val="0"/>
          <dgm:chPref val="0"/>
          <dgm:bulletEnabled val="1"/>
        </dgm:presLayoutVars>
      </dgm:prSet>
      <dgm:spPr/>
    </dgm:pt>
    <dgm:pt modelId="{C5E989FA-8BB8-45E9-AFD3-405CE5E49AFE}" type="pres">
      <dgm:prSet presAssocID="{E876A8DE-39BD-4DCA-BF88-403E140AAF8D}" presName="parTxOnlySpace" presStyleCnt="0"/>
      <dgm:spPr/>
    </dgm:pt>
    <dgm:pt modelId="{E3FDB697-5A11-4683-9866-CD1BEA185B07}" type="pres">
      <dgm:prSet presAssocID="{FC4ABDB5-2118-4621-8924-CA8ED275C94C}" presName="parTxOnly" presStyleLbl="node1" presStyleIdx="4" presStyleCnt="7">
        <dgm:presLayoutVars>
          <dgm:chMax val="0"/>
          <dgm:chPref val="0"/>
          <dgm:bulletEnabled val="1"/>
        </dgm:presLayoutVars>
      </dgm:prSet>
      <dgm:spPr/>
    </dgm:pt>
    <dgm:pt modelId="{BE9CF11A-05FF-4F05-A1B4-ECB156D59608}" type="pres">
      <dgm:prSet presAssocID="{5D8F77E1-A14E-4294-B2B7-EE2BAD7238FD}" presName="parTxOnlySpace" presStyleCnt="0"/>
      <dgm:spPr/>
    </dgm:pt>
    <dgm:pt modelId="{E9AB0744-313C-481D-9293-31EFD504EADC}" type="pres">
      <dgm:prSet presAssocID="{1911C482-6A50-4BF2-AE42-49D6380CE36E}" presName="parTxOnly" presStyleLbl="node1" presStyleIdx="5" presStyleCnt="7">
        <dgm:presLayoutVars>
          <dgm:chMax val="0"/>
          <dgm:chPref val="0"/>
          <dgm:bulletEnabled val="1"/>
        </dgm:presLayoutVars>
      </dgm:prSet>
      <dgm:spPr/>
    </dgm:pt>
    <dgm:pt modelId="{4E13043A-A4B6-4D9F-BA83-8A9A18831896}" type="pres">
      <dgm:prSet presAssocID="{9FD29F51-4772-4895-A865-BBFE12786CAC}" presName="parTxOnlySpace" presStyleCnt="0"/>
      <dgm:spPr/>
    </dgm:pt>
    <dgm:pt modelId="{5C4006D9-74EB-4202-9FDA-058F0D4542E0}" type="pres">
      <dgm:prSet presAssocID="{BC83918A-E68B-4994-8729-FDF5526F6FE8}" presName="parTxOnly" presStyleLbl="node1" presStyleIdx="6" presStyleCnt="7" custScaleX="85934">
        <dgm:presLayoutVars>
          <dgm:chMax val="0"/>
          <dgm:chPref val="0"/>
          <dgm:bulletEnabled val="1"/>
        </dgm:presLayoutVars>
      </dgm:prSet>
      <dgm:spPr/>
    </dgm:pt>
  </dgm:ptLst>
  <dgm:cxnLst>
    <dgm:cxn modelId="{70E36405-7833-431D-8D0B-F9159956A1A6}" type="presOf" srcId="{BC83918A-E68B-4994-8729-FDF5526F6FE8}" destId="{5C4006D9-74EB-4202-9FDA-058F0D4542E0}" srcOrd="0" destOrd="0" presId="urn:microsoft.com/office/officeart/2005/8/layout/chevron1"/>
    <dgm:cxn modelId="{318C6312-1C9F-4B33-8D50-748736B12D5D}" srcId="{1B5D916F-288D-40AC-BF87-80EAA780B080}" destId="{1911C482-6A50-4BF2-AE42-49D6380CE36E}" srcOrd="5" destOrd="0" parTransId="{077EF1C1-3E3B-476C-BD71-BF8552AEE113}" sibTransId="{9FD29F51-4772-4895-A865-BBFE12786CAC}"/>
    <dgm:cxn modelId="{D2FDFA15-6C25-487E-9C62-5F6727D866BF}" type="presOf" srcId="{083BEF4B-04CC-4C2C-83D9-C5EA16EB5294}" destId="{0D0CA786-36CE-4D8B-BF2D-E30E191DFD49}" srcOrd="0" destOrd="0" presId="urn:microsoft.com/office/officeart/2005/8/layout/chevron1"/>
    <dgm:cxn modelId="{28B97C2E-8D7A-46AC-9817-AACAD320AD69}" srcId="{1B5D916F-288D-40AC-BF87-80EAA780B080}" destId="{69A67102-90F5-4F65-B1CC-1830D3E93A1A}" srcOrd="0" destOrd="0" parTransId="{616F25BC-2FA3-4D13-A5CD-C7DC36DC9EC5}" sibTransId="{D6BF1A97-1402-4C29-A2C9-B3E92FD6516D}"/>
    <dgm:cxn modelId="{33094734-28B0-4F15-9C4C-BE1EFE917AFF}" srcId="{1B5D916F-288D-40AC-BF87-80EAA780B080}" destId="{FC4ABDB5-2118-4621-8924-CA8ED275C94C}" srcOrd="4" destOrd="0" parTransId="{B46BBA06-B1E2-4A69-B3FC-F8679AE5DF76}" sibTransId="{5D8F77E1-A14E-4294-B2B7-EE2BAD7238FD}"/>
    <dgm:cxn modelId="{753A8265-DB3F-4FEF-BA17-A494CF2AA29B}" srcId="{1B5D916F-288D-40AC-BF87-80EAA780B080}" destId="{B8AAF50C-7FEB-4D98-B5FA-228FFCE4B493}" srcOrd="3" destOrd="0" parTransId="{6C13A461-C36E-43A6-84BC-7A547AE2246D}" sibTransId="{E876A8DE-39BD-4DCA-BF88-403E140AAF8D}"/>
    <dgm:cxn modelId="{39E0AA65-6DC4-434C-8C0F-EFDA45AE39F4}" type="presOf" srcId="{4CDB1A73-EDDC-459A-84D2-33FCEDF964FA}" destId="{25A60409-F1A9-43B6-AE1E-DDABE5468919}" srcOrd="0" destOrd="0" presId="urn:microsoft.com/office/officeart/2005/8/layout/chevron1"/>
    <dgm:cxn modelId="{248D9666-D2FF-45FF-A282-3CCF1F422936}" type="presOf" srcId="{1911C482-6A50-4BF2-AE42-49D6380CE36E}" destId="{E9AB0744-313C-481D-9293-31EFD504EADC}" srcOrd="0" destOrd="0" presId="urn:microsoft.com/office/officeart/2005/8/layout/chevron1"/>
    <dgm:cxn modelId="{C349E96B-6A3A-448F-B1E3-A7A6DE0A4D38}" type="presOf" srcId="{FC4ABDB5-2118-4621-8924-CA8ED275C94C}" destId="{E3FDB697-5A11-4683-9866-CD1BEA185B07}" srcOrd="0" destOrd="0" presId="urn:microsoft.com/office/officeart/2005/8/layout/chevron1"/>
    <dgm:cxn modelId="{A352556E-D68E-4726-993F-E0062801530F}" srcId="{1B5D916F-288D-40AC-BF87-80EAA780B080}" destId="{083BEF4B-04CC-4C2C-83D9-C5EA16EB5294}" srcOrd="1" destOrd="0" parTransId="{F5CA9352-0124-4F62-8680-829C2B2CB1DB}" sibTransId="{25D9C01A-EFD1-4C17-B1B1-232020DD2D34}"/>
    <dgm:cxn modelId="{26D35679-60EF-4544-9189-5B23E3F4DFD4}" srcId="{1B5D916F-288D-40AC-BF87-80EAA780B080}" destId="{BC83918A-E68B-4994-8729-FDF5526F6FE8}" srcOrd="6" destOrd="0" parTransId="{9D598ACA-8D0D-462F-9198-C3B3811D5FAF}" sibTransId="{88FB9ED1-0DA9-47B3-A9B3-FDD9C01D9916}"/>
    <dgm:cxn modelId="{69B39E8A-A307-4D51-8DBF-904C53654D1E}" type="presOf" srcId="{1B5D916F-288D-40AC-BF87-80EAA780B080}" destId="{EF582696-6051-472E-A159-E6E4118BC212}" srcOrd="0" destOrd="0" presId="urn:microsoft.com/office/officeart/2005/8/layout/chevron1"/>
    <dgm:cxn modelId="{4189038C-E415-42F6-9A5D-30200CE8818D}" type="presOf" srcId="{B8AAF50C-7FEB-4D98-B5FA-228FFCE4B493}" destId="{60A565A6-7345-4621-A7A2-587F97AA2317}" srcOrd="0" destOrd="0" presId="urn:microsoft.com/office/officeart/2005/8/layout/chevron1"/>
    <dgm:cxn modelId="{44EDDEB9-3A90-4E96-9061-A1D17C83A4CB}" type="presOf" srcId="{69A67102-90F5-4F65-B1CC-1830D3E93A1A}" destId="{720B9A44-6818-4476-9BC7-A7D0F7B16E75}" srcOrd="0" destOrd="0" presId="urn:microsoft.com/office/officeart/2005/8/layout/chevron1"/>
    <dgm:cxn modelId="{778354F7-DC4C-4045-A8F9-7B6FC6A3C181}" srcId="{1B5D916F-288D-40AC-BF87-80EAA780B080}" destId="{4CDB1A73-EDDC-459A-84D2-33FCEDF964FA}" srcOrd="2" destOrd="0" parTransId="{C11306FE-74C3-4DFD-B650-F41C3654B819}" sibTransId="{06963097-FFBB-4B93-99A0-621FE594DF4D}"/>
    <dgm:cxn modelId="{C420EEA0-118E-4B6E-85E3-837AA10D295A}" type="presParOf" srcId="{EF582696-6051-472E-A159-E6E4118BC212}" destId="{720B9A44-6818-4476-9BC7-A7D0F7B16E75}" srcOrd="0" destOrd="0" presId="urn:microsoft.com/office/officeart/2005/8/layout/chevron1"/>
    <dgm:cxn modelId="{2289CB30-326C-41D6-B421-9DF2EE60AD25}" type="presParOf" srcId="{EF582696-6051-472E-A159-E6E4118BC212}" destId="{8D9C216A-BB3D-4A89-B651-4D7757A41562}" srcOrd="1" destOrd="0" presId="urn:microsoft.com/office/officeart/2005/8/layout/chevron1"/>
    <dgm:cxn modelId="{D94E0F15-2EBA-41A4-BE78-7A1DBD8D3504}" type="presParOf" srcId="{EF582696-6051-472E-A159-E6E4118BC212}" destId="{0D0CA786-36CE-4D8B-BF2D-E30E191DFD49}" srcOrd="2" destOrd="0" presId="urn:microsoft.com/office/officeart/2005/8/layout/chevron1"/>
    <dgm:cxn modelId="{FB4E6CA1-40E4-4AD7-B4B7-E03B559A4AF9}" type="presParOf" srcId="{EF582696-6051-472E-A159-E6E4118BC212}" destId="{113C660F-2D68-4EC1-8B60-5C7DD31F88FC}" srcOrd="3" destOrd="0" presId="urn:microsoft.com/office/officeart/2005/8/layout/chevron1"/>
    <dgm:cxn modelId="{B9D28878-D551-4822-9BD5-CE42020C0F15}" type="presParOf" srcId="{EF582696-6051-472E-A159-E6E4118BC212}" destId="{25A60409-F1A9-43B6-AE1E-DDABE5468919}" srcOrd="4" destOrd="0" presId="urn:microsoft.com/office/officeart/2005/8/layout/chevron1"/>
    <dgm:cxn modelId="{01EB342E-555A-4002-9B1A-D784BC9CB090}" type="presParOf" srcId="{EF582696-6051-472E-A159-E6E4118BC212}" destId="{996ED176-D8E5-4735-BB9D-A12AD3EAB496}" srcOrd="5" destOrd="0" presId="urn:microsoft.com/office/officeart/2005/8/layout/chevron1"/>
    <dgm:cxn modelId="{6FD93573-BEE1-42B9-90EC-29C3A01B4C02}" type="presParOf" srcId="{EF582696-6051-472E-A159-E6E4118BC212}" destId="{60A565A6-7345-4621-A7A2-587F97AA2317}" srcOrd="6" destOrd="0" presId="urn:microsoft.com/office/officeart/2005/8/layout/chevron1"/>
    <dgm:cxn modelId="{215C90EA-DD14-47E9-842F-F01480439FF5}" type="presParOf" srcId="{EF582696-6051-472E-A159-E6E4118BC212}" destId="{C5E989FA-8BB8-45E9-AFD3-405CE5E49AFE}" srcOrd="7" destOrd="0" presId="urn:microsoft.com/office/officeart/2005/8/layout/chevron1"/>
    <dgm:cxn modelId="{5504272C-84A4-44D9-B8E5-29E5508BAB00}" type="presParOf" srcId="{EF582696-6051-472E-A159-E6E4118BC212}" destId="{E3FDB697-5A11-4683-9866-CD1BEA185B07}" srcOrd="8" destOrd="0" presId="urn:microsoft.com/office/officeart/2005/8/layout/chevron1"/>
    <dgm:cxn modelId="{4649D7F8-2E34-4C4B-81D8-6562A3C586DC}" type="presParOf" srcId="{EF582696-6051-472E-A159-E6E4118BC212}" destId="{BE9CF11A-05FF-4F05-A1B4-ECB156D59608}" srcOrd="9" destOrd="0" presId="urn:microsoft.com/office/officeart/2005/8/layout/chevron1"/>
    <dgm:cxn modelId="{00FA5EED-5AB3-4614-8296-7AA17D0FE62B}" type="presParOf" srcId="{EF582696-6051-472E-A159-E6E4118BC212}" destId="{E9AB0744-313C-481D-9293-31EFD504EADC}" srcOrd="10" destOrd="0" presId="urn:microsoft.com/office/officeart/2005/8/layout/chevron1"/>
    <dgm:cxn modelId="{F2CD8360-D8D9-4526-9FB9-F92FAA41758E}" type="presParOf" srcId="{EF582696-6051-472E-A159-E6E4118BC212}" destId="{4E13043A-A4B6-4D9F-BA83-8A9A18831896}" srcOrd="11" destOrd="0" presId="urn:microsoft.com/office/officeart/2005/8/layout/chevron1"/>
    <dgm:cxn modelId="{868981B4-17CC-4F55-AB7A-3A6DF8F7EF5F}" type="presParOf" srcId="{EF582696-6051-472E-A159-E6E4118BC212}" destId="{5C4006D9-74EB-4202-9FDA-058F0D4542E0}" srcOrd="12" destOrd="0" presId="urn:microsoft.com/office/officeart/2005/8/layout/chevron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F9B14-E4C7-474F-8B1A-08326E61DA32}">
      <dsp:nvSpPr>
        <dsp:cNvPr id="0" name=""/>
        <dsp:cNvSpPr/>
      </dsp:nvSpPr>
      <dsp:spPr>
        <a:xfrm>
          <a:off x="0" y="283643"/>
          <a:ext cx="6263640" cy="15210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Roboto" panose="02000000000000000000" pitchFamily="2" charset="0"/>
              <a:ea typeface="Roboto" panose="02000000000000000000" pitchFamily="2" charset="0"/>
            </a:rPr>
            <a:t>People do not have to wait until they are in crisis to seek help. There are multiple ways to enter the behavioral health system in Florida. Many people are self referred and simply call a behavioral health provider in their community to schedule an appointment. </a:t>
          </a:r>
        </a:p>
      </dsp:txBody>
      <dsp:txXfrm>
        <a:off x="74249" y="357892"/>
        <a:ext cx="6115142" cy="1372502"/>
      </dsp:txXfrm>
    </dsp:sp>
    <dsp:sp modelId="{92A05309-6028-4B41-8613-BAF53EBCEFE5}">
      <dsp:nvSpPr>
        <dsp:cNvPr id="0" name=""/>
        <dsp:cNvSpPr/>
      </dsp:nvSpPr>
      <dsp:spPr>
        <a:xfrm>
          <a:off x="0" y="1991843"/>
          <a:ext cx="6263640" cy="152100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Roboto" panose="02000000000000000000" pitchFamily="2" charset="0"/>
              <a:ea typeface="Roboto" panose="02000000000000000000" pitchFamily="2" charset="0"/>
            </a:rPr>
            <a:t>However, the stigma against mental health problems still exist and some people are not comfortable asking for help or they don’t know how. </a:t>
          </a:r>
        </a:p>
      </dsp:txBody>
      <dsp:txXfrm>
        <a:off x="74249" y="2066092"/>
        <a:ext cx="6115142" cy="1372502"/>
      </dsp:txXfrm>
    </dsp:sp>
    <dsp:sp modelId="{18AB76D5-E1C1-4CA6-92FA-DF1B85903716}">
      <dsp:nvSpPr>
        <dsp:cNvPr id="0" name=""/>
        <dsp:cNvSpPr/>
      </dsp:nvSpPr>
      <dsp:spPr>
        <a:xfrm>
          <a:off x="0" y="3700044"/>
          <a:ext cx="6263640" cy="15210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Roboto" panose="02000000000000000000" pitchFamily="2" charset="0"/>
              <a:ea typeface="Roboto" panose="02000000000000000000" pitchFamily="2" charset="0"/>
            </a:rPr>
            <a:t>Baker Acts and Marchman Acts are designed to quickly assess and stabilize individuals who are in mental health or substance use crisis and return them to the community for regular on-going services.</a:t>
          </a:r>
        </a:p>
      </dsp:txBody>
      <dsp:txXfrm>
        <a:off x="74249" y="3774293"/>
        <a:ext cx="6115142" cy="13725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B9A44-6818-4476-9BC7-A7D0F7B16E75}">
      <dsp:nvSpPr>
        <dsp:cNvPr id="0" name=""/>
        <dsp:cNvSpPr/>
      </dsp:nvSpPr>
      <dsp:spPr>
        <a:xfrm>
          <a:off x="0" y="0"/>
          <a:ext cx="1321593" cy="450976"/>
        </a:xfrm>
        <a:prstGeom prst="chevron">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Health Promotion</a:t>
          </a:r>
        </a:p>
      </dsp:txBody>
      <dsp:txXfrm>
        <a:off x="225488" y="0"/>
        <a:ext cx="870617" cy="450976"/>
      </dsp:txXfrm>
    </dsp:sp>
    <dsp:sp modelId="{0D0CA786-36CE-4D8B-BF2D-E30E191DFD49}">
      <dsp:nvSpPr>
        <dsp:cNvPr id="0" name=""/>
        <dsp:cNvSpPr/>
      </dsp:nvSpPr>
      <dsp:spPr>
        <a:xfrm>
          <a:off x="1189434" y="0"/>
          <a:ext cx="1321593" cy="450976"/>
        </a:xfrm>
        <a:prstGeom prst="chevron">
          <a:avLst/>
        </a:prstGeom>
        <a:solidFill>
          <a:schemeClr val="accent2">
            <a:hueOff val="1854635"/>
            <a:satOff val="-580"/>
            <a:lumOff val="297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Outpatient</a:t>
          </a:r>
        </a:p>
      </dsp:txBody>
      <dsp:txXfrm>
        <a:off x="1414922" y="0"/>
        <a:ext cx="870617" cy="450976"/>
      </dsp:txXfrm>
    </dsp:sp>
    <dsp:sp modelId="{25A60409-F1A9-43B6-AE1E-DDABE5468919}">
      <dsp:nvSpPr>
        <dsp:cNvPr id="0" name=""/>
        <dsp:cNvSpPr/>
      </dsp:nvSpPr>
      <dsp:spPr>
        <a:xfrm>
          <a:off x="2378868" y="0"/>
          <a:ext cx="1321593" cy="450976"/>
        </a:xfrm>
        <a:prstGeom prst="chevron">
          <a:avLst/>
        </a:prstGeom>
        <a:solidFill>
          <a:schemeClr val="accent2">
            <a:hueOff val="3709271"/>
            <a:satOff val="-1159"/>
            <a:lumOff val="594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In-Home / On-Site</a:t>
          </a:r>
        </a:p>
      </dsp:txBody>
      <dsp:txXfrm>
        <a:off x="2604356" y="0"/>
        <a:ext cx="870617" cy="450976"/>
      </dsp:txXfrm>
    </dsp:sp>
    <dsp:sp modelId="{60A565A6-7345-4621-A7A2-587F97AA2317}">
      <dsp:nvSpPr>
        <dsp:cNvPr id="0" name=""/>
        <dsp:cNvSpPr/>
      </dsp:nvSpPr>
      <dsp:spPr>
        <a:xfrm>
          <a:off x="3594807" y="0"/>
          <a:ext cx="1321593" cy="450976"/>
        </a:xfrm>
        <a:prstGeom prst="chevron">
          <a:avLst/>
        </a:prstGeom>
        <a:solidFill>
          <a:schemeClr val="accent2">
            <a:hueOff val="5563906"/>
            <a:satOff val="-1739"/>
            <a:lumOff val="892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FACT</a:t>
          </a:r>
        </a:p>
      </dsp:txBody>
      <dsp:txXfrm>
        <a:off x="3820295" y="0"/>
        <a:ext cx="870617" cy="450976"/>
      </dsp:txXfrm>
    </dsp:sp>
    <dsp:sp modelId="{E3FDB697-5A11-4683-9866-CD1BEA185B07}">
      <dsp:nvSpPr>
        <dsp:cNvPr id="0" name=""/>
        <dsp:cNvSpPr/>
      </dsp:nvSpPr>
      <dsp:spPr>
        <a:xfrm>
          <a:off x="4757737" y="0"/>
          <a:ext cx="1321593" cy="450976"/>
        </a:xfrm>
        <a:prstGeom prst="chevron">
          <a:avLst/>
        </a:prstGeom>
        <a:solidFill>
          <a:schemeClr val="accent2">
            <a:hueOff val="7418541"/>
            <a:satOff val="-2318"/>
            <a:lumOff val="1189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Residential</a:t>
          </a:r>
        </a:p>
      </dsp:txBody>
      <dsp:txXfrm>
        <a:off x="4983225" y="0"/>
        <a:ext cx="870617" cy="450976"/>
      </dsp:txXfrm>
    </dsp:sp>
    <dsp:sp modelId="{E9AB0744-313C-481D-9293-31EFD504EADC}">
      <dsp:nvSpPr>
        <dsp:cNvPr id="0" name=""/>
        <dsp:cNvSpPr/>
      </dsp:nvSpPr>
      <dsp:spPr>
        <a:xfrm>
          <a:off x="5947171" y="0"/>
          <a:ext cx="1321593" cy="450976"/>
        </a:xfrm>
        <a:prstGeom prst="chevron">
          <a:avLst/>
        </a:prstGeom>
        <a:solidFill>
          <a:schemeClr val="accent2">
            <a:hueOff val="9273176"/>
            <a:satOff val="-2898"/>
            <a:lumOff val="1486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CSU/SRT</a:t>
          </a:r>
          <a:r>
            <a:rPr lang="en-US" sz="1000" kern="1200" dirty="0"/>
            <a:t>/</a:t>
          </a:r>
        </a:p>
        <a:p>
          <a:pPr marL="0" lvl="0" indent="0" algn="ctr" defTabSz="444500">
            <a:lnSpc>
              <a:spcPct val="90000"/>
            </a:lnSpc>
            <a:spcBef>
              <a:spcPct val="0"/>
            </a:spcBef>
            <a:spcAft>
              <a:spcPct val="35000"/>
            </a:spcAft>
            <a:buNone/>
          </a:pPr>
          <a:r>
            <a:rPr lang="en-US" sz="1000" b="1" kern="1200" dirty="0">
              <a:solidFill>
                <a:schemeClr val="tx1"/>
              </a:solidFill>
            </a:rPr>
            <a:t>Inpatient</a:t>
          </a:r>
        </a:p>
      </dsp:txBody>
      <dsp:txXfrm>
        <a:off x="6172659" y="0"/>
        <a:ext cx="870617" cy="450976"/>
      </dsp:txXfrm>
    </dsp:sp>
    <dsp:sp modelId="{5C4006D9-74EB-4202-9FDA-058F0D4542E0}">
      <dsp:nvSpPr>
        <dsp:cNvPr id="0" name=""/>
        <dsp:cNvSpPr/>
      </dsp:nvSpPr>
      <dsp:spPr>
        <a:xfrm>
          <a:off x="7112752" y="0"/>
          <a:ext cx="1321593" cy="450976"/>
        </a:xfrm>
        <a:prstGeom prst="chevron">
          <a:avLst/>
        </a:prstGeom>
        <a:solidFill>
          <a:schemeClr val="accent2">
            <a:hueOff val="11127812"/>
            <a:satOff val="-3477"/>
            <a:lumOff val="1784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r>
            <a:rPr lang="en-US" sz="1000" b="1" kern="1200" dirty="0">
              <a:solidFill>
                <a:schemeClr val="tx1"/>
              </a:solidFill>
            </a:rPr>
            <a:t>State Treatment Facility</a:t>
          </a:r>
        </a:p>
      </dsp:txBody>
      <dsp:txXfrm>
        <a:off x="7338240" y="0"/>
        <a:ext cx="870617" cy="4509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B9A44-6818-4476-9BC7-A7D0F7B16E75}">
      <dsp:nvSpPr>
        <dsp:cNvPr id="0" name=""/>
        <dsp:cNvSpPr/>
      </dsp:nvSpPr>
      <dsp:spPr>
        <a:xfrm>
          <a:off x="0" y="92661"/>
          <a:ext cx="1321593" cy="528637"/>
        </a:xfrm>
        <a:prstGeom prst="chevron">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Prevention</a:t>
          </a:r>
        </a:p>
      </dsp:txBody>
      <dsp:txXfrm>
        <a:off x="264319" y="92661"/>
        <a:ext cx="792956" cy="528637"/>
      </dsp:txXfrm>
    </dsp:sp>
    <dsp:sp modelId="{0D0CA786-36CE-4D8B-BF2D-E30E191DFD49}">
      <dsp:nvSpPr>
        <dsp:cNvPr id="0" name=""/>
        <dsp:cNvSpPr/>
      </dsp:nvSpPr>
      <dsp:spPr>
        <a:xfrm>
          <a:off x="1189434" y="92661"/>
          <a:ext cx="1321593" cy="528637"/>
        </a:xfrm>
        <a:prstGeom prst="chevron">
          <a:avLst/>
        </a:prstGeom>
        <a:solidFill>
          <a:schemeClr val="accent4">
            <a:hueOff val="1633482"/>
            <a:satOff val="-6796"/>
            <a:lumOff val="160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Outpatient</a:t>
          </a:r>
        </a:p>
      </dsp:txBody>
      <dsp:txXfrm>
        <a:off x="1453753" y="92661"/>
        <a:ext cx="792956" cy="528637"/>
      </dsp:txXfrm>
    </dsp:sp>
    <dsp:sp modelId="{25A60409-F1A9-43B6-AE1E-DDABE5468919}">
      <dsp:nvSpPr>
        <dsp:cNvPr id="0" name=""/>
        <dsp:cNvSpPr/>
      </dsp:nvSpPr>
      <dsp:spPr>
        <a:xfrm>
          <a:off x="2378868" y="92661"/>
          <a:ext cx="1321593" cy="528637"/>
        </a:xfrm>
        <a:prstGeom prst="chevron">
          <a:avLst/>
        </a:prstGeom>
        <a:solidFill>
          <a:schemeClr val="accent4">
            <a:hueOff val="3266964"/>
            <a:satOff val="-13592"/>
            <a:lumOff val="320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Recovery  Support</a:t>
          </a:r>
        </a:p>
      </dsp:txBody>
      <dsp:txXfrm>
        <a:off x="2643187" y="92661"/>
        <a:ext cx="792956" cy="528637"/>
      </dsp:txXfrm>
    </dsp:sp>
    <dsp:sp modelId="{60A565A6-7345-4621-A7A2-587F97AA2317}">
      <dsp:nvSpPr>
        <dsp:cNvPr id="0" name=""/>
        <dsp:cNvSpPr/>
      </dsp:nvSpPr>
      <dsp:spPr>
        <a:xfrm>
          <a:off x="3580230" y="130734"/>
          <a:ext cx="1321593" cy="528637"/>
        </a:xfrm>
        <a:prstGeom prst="chevron">
          <a:avLst/>
        </a:prstGeom>
        <a:solidFill>
          <a:schemeClr val="accent4">
            <a:hueOff val="4900445"/>
            <a:satOff val="-20388"/>
            <a:lumOff val="480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Intensive Outpatient</a:t>
          </a:r>
        </a:p>
      </dsp:txBody>
      <dsp:txXfrm>
        <a:off x="3844549" y="130734"/>
        <a:ext cx="792956" cy="528637"/>
      </dsp:txXfrm>
    </dsp:sp>
    <dsp:sp modelId="{E3FDB697-5A11-4683-9866-CD1BEA185B07}">
      <dsp:nvSpPr>
        <dsp:cNvPr id="0" name=""/>
        <dsp:cNvSpPr/>
      </dsp:nvSpPr>
      <dsp:spPr>
        <a:xfrm>
          <a:off x="4757737" y="92661"/>
          <a:ext cx="1321593" cy="528637"/>
        </a:xfrm>
        <a:prstGeom prst="chevron">
          <a:avLst/>
        </a:prstGeom>
        <a:solidFill>
          <a:schemeClr val="accent4">
            <a:hueOff val="6533927"/>
            <a:satOff val="-27185"/>
            <a:lumOff val="640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Residential</a:t>
          </a:r>
        </a:p>
      </dsp:txBody>
      <dsp:txXfrm>
        <a:off x="5022056" y="92661"/>
        <a:ext cx="792956" cy="528637"/>
      </dsp:txXfrm>
    </dsp:sp>
    <dsp:sp modelId="{E9AB0744-313C-481D-9293-31EFD504EADC}">
      <dsp:nvSpPr>
        <dsp:cNvPr id="0" name=""/>
        <dsp:cNvSpPr/>
      </dsp:nvSpPr>
      <dsp:spPr>
        <a:xfrm>
          <a:off x="5947171" y="92661"/>
          <a:ext cx="1321593" cy="528637"/>
        </a:xfrm>
        <a:prstGeom prst="chevron">
          <a:avLst/>
        </a:prstGeom>
        <a:solidFill>
          <a:schemeClr val="accent4">
            <a:hueOff val="8167408"/>
            <a:satOff val="-33981"/>
            <a:lumOff val="800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Detoxification </a:t>
          </a:r>
        </a:p>
      </dsp:txBody>
      <dsp:txXfrm>
        <a:off x="6211490" y="92661"/>
        <a:ext cx="792956" cy="528637"/>
      </dsp:txXfrm>
    </dsp:sp>
    <dsp:sp modelId="{5C4006D9-74EB-4202-9FDA-058F0D4542E0}">
      <dsp:nvSpPr>
        <dsp:cNvPr id="0" name=""/>
        <dsp:cNvSpPr/>
      </dsp:nvSpPr>
      <dsp:spPr>
        <a:xfrm>
          <a:off x="7136606" y="59310"/>
          <a:ext cx="1321593" cy="528637"/>
        </a:xfrm>
        <a:prstGeom prst="chevron">
          <a:avLst/>
        </a:prstGeom>
        <a:solidFill>
          <a:schemeClr val="accent4">
            <a:hueOff val="9800891"/>
            <a:satOff val="-40777"/>
            <a:lumOff val="960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marL="0" lvl="0" indent="0" algn="ctr" defTabSz="355600">
            <a:lnSpc>
              <a:spcPct val="90000"/>
            </a:lnSpc>
            <a:spcBef>
              <a:spcPct val="0"/>
            </a:spcBef>
            <a:spcAft>
              <a:spcPct val="35000"/>
            </a:spcAft>
            <a:buNone/>
          </a:pPr>
          <a:r>
            <a:rPr lang="en-US" sz="800" b="1" kern="1200" dirty="0">
              <a:solidFill>
                <a:schemeClr val="tx1"/>
              </a:solidFill>
            </a:rPr>
            <a:t>ARF</a:t>
          </a:r>
        </a:p>
      </dsp:txBody>
      <dsp:txXfrm>
        <a:off x="7400925" y="59310"/>
        <a:ext cx="792956" cy="5286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B9A44-6818-4476-9BC7-A7D0F7B16E75}">
      <dsp:nvSpPr>
        <dsp:cNvPr id="0" name=""/>
        <dsp:cNvSpPr/>
      </dsp:nvSpPr>
      <dsp:spPr>
        <a:xfrm>
          <a:off x="102372" y="163382"/>
          <a:ext cx="1357312" cy="542924"/>
        </a:xfrm>
        <a:prstGeom prst="chevron">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Health Promotion </a:t>
          </a:r>
          <a:r>
            <a:rPr lang="en-US" sz="900" kern="1200" dirty="0"/>
            <a:t>/ </a:t>
          </a:r>
          <a:r>
            <a:rPr lang="en-US" sz="900" b="1" kern="1200" dirty="0">
              <a:solidFill>
                <a:schemeClr val="tx1"/>
              </a:solidFill>
            </a:rPr>
            <a:t>Early Intervention</a:t>
          </a:r>
        </a:p>
      </dsp:txBody>
      <dsp:txXfrm>
        <a:off x="373834" y="163382"/>
        <a:ext cx="814388" cy="542924"/>
      </dsp:txXfrm>
    </dsp:sp>
    <dsp:sp modelId="{0D0CA786-36CE-4D8B-BF2D-E30E191DFD49}">
      <dsp:nvSpPr>
        <dsp:cNvPr id="0" name=""/>
        <dsp:cNvSpPr/>
      </dsp:nvSpPr>
      <dsp:spPr>
        <a:xfrm>
          <a:off x="1221581" y="170815"/>
          <a:ext cx="1357312" cy="542924"/>
        </a:xfrm>
        <a:prstGeom prst="chevron">
          <a:avLst/>
        </a:prstGeom>
        <a:solidFill>
          <a:schemeClr val="accent3">
            <a:hueOff val="-1645429"/>
            <a:satOff val="3258"/>
            <a:lumOff val="-398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Outpatient</a:t>
          </a:r>
        </a:p>
      </dsp:txBody>
      <dsp:txXfrm>
        <a:off x="1493043" y="170815"/>
        <a:ext cx="814388" cy="542924"/>
      </dsp:txXfrm>
    </dsp:sp>
    <dsp:sp modelId="{25A60409-F1A9-43B6-AE1E-DDABE5468919}">
      <dsp:nvSpPr>
        <dsp:cNvPr id="0" name=""/>
        <dsp:cNvSpPr/>
      </dsp:nvSpPr>
      <dsp:spPr>
        <a:xfrm>
          <a:off x="2390154" y="170907"/>
          <a:ext cx="1357312" cy="542924"/>
        </a:xfrm>
        <a:prstGeom prst="chevron">
          <a:avLst/>
        </a:prstGeom>
        <a:solidFill>
          <a:schemeClr val="accent3">
            <a:hueOff val="-3290858"/>
            <a:satOff val="6516"/>
            <a:lumOff val="-797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In-Home / On-Site</a:t>
          </a:r>
        </a:p>
      </dsp:txBody>
      <dsp:txXfrm>
        <a:off x="2661616" y="170907"/>
        <a:ext cx="814388" cy="542924"/>
      </dsp:txXfrm>
    </dsp:sp>
    <dsp:sp modelId="{60A565A6-7345-4621-A7A2-587F97AA2317}">
      <dsp:nvSpPr>
        <dsp:cNvPr id="0" name=""/>
        <dsp:cNvSpPr/>
      </dsp:nvSpPr>
      <dsp:spPr>
        <a:xfrm>
          <a:off x="3664743" y="170815"/>
          <a:ext cx="1357312" cy="542924"/>
        </a:xfrm>
        <a:prstGeom prst="chevron">
          <a:avLst/>
        </a:prstGeom>
        <a:solidFill>
          <a:schemeClr val="accent3">
            <a:hueOff val="-4936288"/>
            <a:satOff val="9775"/>
            <a:lumOff val="-1196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CAT</a:t>
          </a:r>
        </a:p>
      </dsp:txBody>
      <dsp:txXfrm>
        <a:off x="3936205" y="170815"/>
        <a:ext cx="814388" cy="542924"/>
      </dsp:txXfrm>
    </dsp:sp>
    <dsp:sp modelId="{E3FDB697-5A11-4683-9866-CD1BEA185B07}">
      <dsp:nvSpPr>
        <dsp:cNvPr id="0" name=""/>
        <dsp:cNvSpPr/>
      </dsp:nvSpPr>
      <dsp:spPr>
        <a:xfrm>
          <a:off x="4886324" y="170815"/>
          <a:ext cx="1357312" cy="542924"/>
        </a:xfrm>
        <a:prstGeom prst="chevron">
          <a:avLst/>
        </a:prstGeom>
        <a:solidFill>
          <a:schemeClr val="accent3">
            <a:hueOff val="-6581717"/>
            <a:satOff val="13033"/>
            <a:lumOff val="-1594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Therapeutic Group / Foster Home</a:t>
          </a:r>
        </a:p>
      </dsp:txBody>
      <dsp:txXfrm>
        <a:off x="5157786" y="170815"/>
        <a:ext cx="814388" cy="542924"/>
      </dsp:txXfrm>
    </dsp:sp>
    <dsp:sp modelId="{E9AB0744-313C-481D-9293-31EFD504EADC}">
      <dsp:nvSpPr>
        <dsp:cNvPr id="0" name=""/>
        <dsp:cNvSpPr/>
      </dsp:nvSpPr>
      <dsp:spPr>
        <a:xfrm>
          <a:off x="6107906" y="170815"/>
          <a:ext cx="1357312" cy="542924"/>
        </a:xfrm>
        <a:prstGeom prst="chevron">
          <a:avLst/>
        </a:prstGeom>
        <a:solidFill>
          <a:schemeClr val="accent3">
            <a:hueOff val="-8227146"/>
            <a:satOff val="16291"/>
            <a:lumOff val="-1993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Residential Treatment (SIPP)</a:t>
          </a:r>
        </a:p>
      </dsp:txBody>
      <dsp:txXfrm>
        <a:off x="6379368" y="170815"/>
        <a:ext cx="814388" cy="542924"/>
      </dsp:txXfrm>
    </dsp:sp>
    <dsp:sp modelId="{5C4006D9-74EB-4202-9FDA-058F0D4542E0}">
      <dsp:nvSpPr>
        <dsp:cNvPr id="0" name=""/>
        <dsp:cNvSpPr/>
      </dsp:nvSpPr>
      <dsp:spPr>
        <a:xfrm>
          <a:off x="7329487" y="168372"/>
          <a:ext cx="1357312" cy="542924"/>
        </a:xfrm>
        <a:prstGeom prst="chevron">
          <a:avLst/>
        </a:prstGeom>
        <a:solidFill>
          <a:schemeClr val="accent3">
            <a:hueOff val="-9872575"/>
            <a:satOff val="19549"/>
            <a:lumOff val="-2392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CSU / Inpatient</a:t>
          </a:r>
        </a:p>
      </dsp:txBody>
      <dsp:txXfrm>
        <a:off x="7600949" y="168372"/>
        <a:ext cx="814388" cy="5429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B9A44-6818-4476-9BC7-A7D0F7B16E75}">
      <dsp:nvSpPr>
        <dsp:cNvPr id="0" name=""/>
        <dsp:cNvSpPr/>
      </dsp:nvSpPr>
      <dsp:spPr>
        <a:xfrm>
          <a:off x="2469" y="132933"/>
          <a:ext cx="1350503" cy="540201"/>
        </a:xfrm>
        <a:prstGeom prst="chevron">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Prevention</a:t>
          </a:r>
        </a:p>
      </dsp:txBody>
      <dsp:txXfrm>
        <a:off x="272570" y="132933"/>
        <a:ext cx="810302" cy="540201"/>
      </dsp:txXfrm>
    </dsp:sp>
    <dsp:sp modelId="{0D0CA786-36CE-4D8B-BF2D-E30E191DFD49}">
      <dsp:nvSpPr>
        <dsp:cNvPr id="0" name=""/>
        <dsp:cNvSpPr/>
      </dsp:nvSpPr>
      <dsp:spPr>
        <a:xfrm>
          <a:off x="1272091" y="132933"/>
          <a:ext cx="1350503" cy="540201"/>
        </a:xfrm>
        <a:prstGeom prst="chevron">
          <a:avLst/>
        </a:prstGeom>
        <a:solidFill>
          <a:schemeClr val="accent5">
            <a:hueOff val="-1126424"/>
            <a:satOff val="-2903"/>
            <a:lumOff val="-196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Outpatient</a:t>
          </a:r>
        </a:p>
      </dsp:txBody>
      <dsp:txXfrm>
        <a:off x="1542192" y="132933"/>
        <a:ext cx="810302" cy="540201"/>
      </dsp:txXfrm>
    </dsp:sp>
    <dsp:sp modelId="{25A60409-F1A9-43B6-AE1E-DDABE5468919}">
      <dsp:nvSpPr>
        <dsp:cNvPr id="0" name=""/>
        <dsp:cNvSpPr/>
      </dsp:nvSpPr>
      <dsp:spPr>
        <a:xfrm>
          <a:off x="2433375" y="148999"/>
          <a:ext cx="1350503" cy="540201"/>
        </a:xfrm>
        <a:prstGeom prst="chevron">
          <a:avLst/>
        </a:prstGeom>
        <a:solidFill>
          <a:schemeClr val="accent5">
            <a:hueOff val="-2252848"/>
            <a:satOff val="-5806"/>
            <a:lumOff val="-392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Community Support</a:t>
          </a:r>
        </a:p>
      </dsp:txBody>
      <dsp:txXfrm>
        <a:off x="2703476" y="148999"/>
        <a:ext cx="810302" cy="540201"/>
      </dsp:txXfrm>
    </dsp:sp>
    <dsp:sp modelId="{60A565A6-7345-4621-A7A2-587F97AA2317}">
      <dsp:nvSpPr>
        <dsp:cNvPr id="0" name=""/>
        <dsp:cNvSpPr/>
      </dsp:nvSpPr>
      <dsp:spPr>
        <a:xfrm>
          <a:off x="3648829" y="132933"/>
          <a:ext cx="1350503" cy="540201"/>
        </a:xfrm>
        <a:prstGeom prst="chevron">
          <a:avLst/>
        </a:prstGeom>
        <a:solidFill>
          <a:schemeClr val="accent5">
            <a:hueOff val="-3379271"/>
            <a:satOff val="-8710"/>
            <a:lumOff val="-588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Intensive Outpatient</a:t>
          </a:r>
        </a:p>
      </dsp:txBody>
      <dsp:txXfrm>
        <a:off x="3918930" y="132933"/>
        <a:ext cx="810302" cy="540201"/>
      </dsp:txXfrm>
    </dsp:sp>
    <dsp:sp modelId="{E3FDB697-5A11-4683-9866-CD1BEA185B07}">
      <dsp:nvSpPr>
        <dsp:cNvPr id="0" name=""/>
        <dsp:cNvSpPr/>
      </dsp:nvSpPr>
      <dsp:spPr>
        <a:xfrm>
          <a:off x="4864282" y="148999"/>
          <a:ext cx="1350503" cy="540201"/>
        </a:xfrm>
        <a:prstGeom prst="chevron">
          <a:avLst/>
        </a:prstGeom>
        <a:solidFill>
          <a:schemeClr val="accent5">
            <a:hueOff val="-4505695"/>
            <a:satOff val="-11613"/>
            <a:lumOff val="-784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Residential</a:t>
          </a:r>
        </a:p>
      </dsp:txBody>
      <dsp:txXfrm>
        <a:off x="5134383" y="148999"/>
        <a:ext cx="810302" cy="540201"/>
      </dsp:txXfrm>
    </dsp:sp>
    <dsp:sp modelId="{E9AB0744-313C-481D-9293-31EFD504EADC}">
      <dsp:nvSpPr>
        <dsp:cNvPr id="0" name=""/>
        <dsp:cNvSpPr/>
      </dsp:nvSpPr>
      <dsp:spPr>
        <a:xfrm>
          <a:off x="6079735" y="148999"/>
          <a:ext cx="1350503" cy="540201"/>
        </a:xfrm>
        <a:prstGeom prst="chevron">
          <a:avLst/>
        </a:prstGeom>
        <a:solidFill>
          <a:schemeClr val="accent5">
            <a:hueOff val="-5632119"/>
            <a:satOff val="-14516"/>
            <a:lumOff val="-980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Detoxification</a:t>
          </a:r>
        </a:p>
      </dsp:txBody>
      <dsp:txXfrm>
        <a:off x="6349836" y="148999"/>
        <a:ext cx="810302" cy="540201"/>
      </dsp:txXfrm>
    </dsp:sp>
    <dsp:sp modelId="{5C4006D9-74EB-4202-9FDA-058F0D4542E0}">
      <dsp:nvSpPr>
        <dsp:cNvPr id="0" name=""/>
        <dsp:cNvSpPr/>
      </dsp:nvSpPr>
      <dsp:spPr>
        <a:xfrm>
          <a:off x="7295188" y="148999"/>
          <a:ext cx="1160541" cy="540201"/>
        </a:xfrm>
        <a:prstGeom prst="chevron">
          <a:avLst/>
        </a:prstGeom>
        <a:solidFill>
          <a:schemeClr val="accent5">
            <a:hueOff val="-6758543"/>
            <a:satOff val="-17419"/>
            <a:lumOff val="-1176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marL="0" lvl="0" indent="0" algn="ctr" defTabSz="400050">
            <a:lnSpc>
              <a:spcPct val="90000"/>
            </a:lnSpc>
            <a:spcBef>
              <a:spcPct val="0"/>
            </a:spcBef>
            <a:spcAft>
              <a:spcPct val="35000"/>
            </a:spcAft>
            <a:buNone/>
          </a:pPr>
          <a:r>
            <a:rPr lang="en-US" sz="900" b="1" kern="1200" dirty="0">
              <a:solidFill>
                <a:schemeClr val="tx1"/>
              </a:solidFill>
            </a:rPr>
            <a:t>Juvenile ARF</a:t>
          </a:r>
        </a:p>
      </dsp:txBody>
      <dsp:txXfrm>
        <a:off x="7565289" y="148999"/>
        <a:ext cx="620340" cy="54020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F1616C-D102-4D3C-BC1C-CA3F4E12AE6E}" type="datetimeFigureOut">
              <a:rPr lang="en-US" smtClean="0"/>
              <a:t>6/6/2025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27BC07-A9F6-40A7-A050-73C00AA47A1C}" type="slidenum">
              <a:rPr lang="en-US" smtClean="0"/>
              <a:t>‹#›</a:t>
            </a:fld>
            <a:endParaRPr lang="en-US"/>
          </a:p>
        </p:txBody>
      </p:sp>
    </p:spTree>
    <p:extLst>
      <p:ext uri="{BB962C8B-B14F-4D97-AF65-F5344CB8AC3E}">
        <p14:creationId xmlns:p14="http://schemas.microsoft.com/office/powerpoint/2010/main" val="2022228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5D93B-2ED0-48FA-996B-781F552F95E2}" type="slidenum">
              <a:rPr lang="en-US" smtClean="0"/>
              <a:pPr/>
              <a:t>2</a:t>
            </a:fld>
            <a:endParaRPr lang="en-US" dirty="0"/>
          </a:p>
        </p:txBody>
      </p:sp>
    </p:spTree>
    <p:extLst>
      <p:ext uri="{BB962C8B-B14F-4D97-AF65-F5344CB8AC3E}">
        <p14:creationId xmlns:p14="http://schemas.microsoft.com/office/powerpoint/2010/main" val="4035264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D2808-9756-4788-8A92-A51935D1EB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D72AAE-EBDB-4B0C-974B-F3CEE94CF8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C5D98D-937B-4A5B-A1F5-1D9390FF76F3}"/>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5" name="Footer Placeholder 4">
            <a:extLst>
              <a:ext uri="{FF2B5EF4-FFF2-40B4-BE49-F238E27FC236}">
                <a16:creationId xmlns:a16="http://schemas.microsoft.com/office/drawing/2014/main" id="{AABC6212-4BD5-48A7-B0C3-795D618917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E94C1D-5F23-449F-80C8-0D38F13946DC}"/>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303246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61D67-A181-492B-8122-67FFF568ED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B1060E-8DA1-4218-BD2A-72247A6500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B1DFD6-6498-4825-8FA6-C707B9BCE4A7}"/>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5" name="Footer Placeholder 4">
            <a:extLst>
              <a:ext uri="{FF2B5EF4-FFF2-40B4-BE49-F238E27FC236}">
                <a16:creationId xmlns:a16="http://schemas.microsoft.com/office/drawing/2014/main" id="{9CCE41C6-1156-4262-B3EF-1A343D01B5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2B42C0-579A-4FB8-9424-AEEA1F25D9D7}"/>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2195933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A008CE-CBCE-40D3-BB1C-F391B84223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A7FAB0-8E55-403F-B90D-7BA963CA79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F4AD2-ABBB-4102-8099-59746126EBD5}"/>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5" name="Footer Placeholder 4">
            <a:extLst>
              <a:ext uri="{FF2B5EF4-FFF2-40B4-BE49-F238E27FC236}">
                <a16:creationId xmlns:a16="http://schemas.microsoft.com/office/drawing/2014/main" id="{6A7E2CF8-E224-4EBD-9291-FCBDD1CA3F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FD7185-9F8F-428A-B569-3EC1F6655611}"/>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2976030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bullet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34241D-8BCA-4D38-8FB3-11D913ECA8C4}"/>
              </a:ext>
            </a:extLst>
          </p:cNvPr>
          <p:cNvSpPr>
            <a:spLocks noGrp="1"/>
          </p:cNvSpPr>
          <p:nvPr>
            <p:ph type="title" hasCustomPrompt="1"/>
          </p:nvPr>
        </p:nvSpPr>
        <p:spPr>
          <a:xfrm>
            <a:off x="1060400" y="609600"/>
            <a:ext cx="10071200" cy="763600"/>
          </a:xfrm>
        </p:spPr>
        <p:txBody>
          <a:bodyPr/>
          <a:lstStyle>
            <a:lvl1pPr algn="ctr">
              <a:defRPr lang="en-US" sz="3200" b="1" i="0" u="none" strike="noStrike" cap="none" dirty="0">
                <a:solidFill>
                  <a:srgbClr val="115BA4"/>
                </a:solidFill>
                <a:latin typeface="Roboto"/>
                <a:ea typeface="Roboto"/>
                <a:cs typeface="Roboto"/>
                <a:sym typeface="Roboto"/>
              </a:defRPr>
            </a:lvl1pPr>
          </a:lstStyle>
          <a:p>
            <a:r>
              <a:rPr lang="en-US" dirty="0"/>
              <a:t>Add Title</a:t>
            </a:r>
          </a:p>
        </p:txBody>
      </p:sp>
      <p:sp>
        <p:nvSpPr>
          <p:cNvPr id="2" name="Rectangle 1">
            <a:extLst>
              <a:ext uri="{FF2B5EF4-FFF2-40B4-BE49-F238E27FC236}">
                <a16:creationId xmlns:a16="http://schemas.microsoft.com/office/drawing/2014/main" id="{55A68633-284B-4572-98E8-9BEEF0A2D5A1}"/>
              </a:ext>
            </a:extLst>
          </p:cNvPr>
          <p:cNvSpPr/>
          <p:nvPr userDrawn="1"/>
        </p:nvSpPr>
        <p:spPr>
          <a:xfrm>
            <a:off x="315311" y="1481959"/>
            <a:ext cx="11582400" cy="60959"/>
          </a:xfrm>
          <a:prstGeom prst="rect">
            <a:avLst/>
          </a:prstGeom>
          <a:solidFill>
            <a:srgbClr val="488F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2748684196"/>
      </p:ext>
    </p:extLst>
  </p:cSld>
  <p:clrMapOvr>
    <a:masterClrMapping/>
  </p:clrMapOvr>
  <p:extLst>
    <p:ext uri="{DCECCB84-F9BA-43D5-87BE-67443E8EF086}">
      <p15:sldGuideLst xmlns:p15="http://schemas.microsoft.com/office/powerpoint/2012/main">
        <p15:guide id="1"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34241D-8BCA-4D38-8FB3-11D913ECA8C4}"/>
              </a:ext>
            </a:extLst>
          </p:cNvPr>
          <p:cNvSpPr>
            <a:spLocks noGrp="1"/>
          </p:cNvSpPr>
          <p:nvPr>
            <p:ph type="title" hasCustomPrompt="1"/>
          </p:nvPr>
        </p:nvSpPr>
        <p:spPr>
          <a:xfrm>
            <a:off x="1060400" y="609600"/>
            <a:ext cx="10071200" cy="763600"/>
          </a:xfrm>
        </p:spPr>
        <p:txBody>
          <a:bodyPr/>
          <a:lstStyle>
            <a:lvl1pPr algn="ctr">
              <a:defRPr lang="en-US" sz="3200" b="1" i="0" u="none" strike="noStrike" cap="none" dirty="0">
                <a:solidFill>
                  <a:srgbClr val="115BA4"/>
                </a:solidFill>
                <a:latin typeface="Roboto"/>
                <a:ea typeface="Roboto"/>
                <a:cs typeface="Roboto"/>
                <a:sym typeface="Roboto"/>
              </a:defRPr>
            </a:lvl1pPr>
          </a:lstStyle>
          <a:p>
            <a:r>
              <a:rPr lang="en-US" dirty="0"/>
              <a:t>Add Title</a:t>
            </a:r>
          </a:p>
        </p:txBody>
      </p:sp>
      <p:sp>
        <p:nvSpPr>
          <p:cNvPr id="3" name="Text Placeholder 2">
            <a:extLst>
              <a:ext uri="{FF2B5EF4-FFF2-40B4-BE49-F238E27FC236}">
                <a16:creationId xmlns:a16="http://schemas.microsoft.com/office/drawing/2014/main" id="{F9AFE478-93B0-425C-8C12-3767421E96F4}"/>
              </a:ext>
            </a:extLst>
          </p:cNvPr>
          <p:cNvSpPr>
            <a:spLocks noGrp="1"/>
          </p:cNvSpPr>
          <p:nvPr>
            <p:ph type="body" sz="quarter" idx="10" hasCustomPrompt="1"/>
          </p:nvPr>
        </p:nvSpPr>
        <p:spPr>
          <a:xfrm>
            <a:off x="1509184" y="2448985"/>
            <a:ext cx="8100483" cy="3306233"/>
          </a:xfrm>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n-US" dirty="0"/>
              <a:t>Add bullet points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F3DFA2BE-FC04-4477-B417-C31B0732FE97}"/>
              </a:ext>
            </a:extLst>
          </p:cNvPr>
          <p:cNvSpPr/>
          <p:nvPr userDrawn="1"/>
        </p:nvSpPr>
        <p:spPr>
          <a:xfrm>
            <a:off x="315311" y="1481959"/>
            <a:ext cx="11582400" cy="60959"/>
          </a:xfrm>
          <a:prstGeom prst="rect">
            <a:avLst/>
          </a:prstGeom>
          <a:solidFill>
            <a:srgbClr val="488F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1894178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boxe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34241D-8BCA-4D38-8FB3-11D913ECA8C4}"/>
              </a:ext>
            </a:extLst>
          </p:cNvPr>
          <p:cNvSpPr>
            <a:spLocks noGrp="1"/>
          </p:cNvSpPr>
          <p:nvPr>
            <p:ph type="title" hasCustomPrompt="1"/>
          </p:nvPr>
        </p:nvSpPr>
        <p:spPr>
          <a:xfrm>
            <a:off x="1060400" y="609600"/>
            <a:ext cx="10071200" cy="763600"/>
          </a:xfrm>
        </p:spPr>
        <p:txBody>
          <a:bodyPr/>
          <a:lstStyle>
            <a:lvl1pPr algn="ctr">
              <a:defRPr lang="en-US" sz="3200" b="1" i="0" u="none" strike="noStrike" cap="none" dirty="0">
                <a:solidFill>
                  <a:srgbClr val="115BA4"/>
                </a:solidFill>
                <a:latin typeface="Roboto"/>
                <a:ea typeface="Roboto"/>
                <a:cs typeface="Roboto"/>
                <a:sym typeface="Roboto"/>
              </a:defRPr>
            </a:lvl1pPr>
          </a:lstStyle>
          <a:p>
            <a:r>
              <a:rPr lang="en-US" dirty="0"/>
              <a:t>Add Title</a:t>
            </a:r>
          </a:p>
        </p:txBody>
      </p:sp>
      <p:cxnSp>
        <p:nvCxnSpPr>
          <p:cNvPr id="5" name="Google Shape;33;p7">
            <a:extLst>
              <a:ext uri="{FF2B5EF4-FFF2-40B4-BE49-F238E27FC236}">
                <a16:creationId xmlns:a16="http://schemas.microsoft.com/office/drawing/2014/main" id="{E395363D-B219-4EB0-BE95-10CCAA93F1D4}"/>
              </a:ext>
            </a:extLst>
          </p:cNvPr>
          <p:cNvCxnSpPr>
            <a:cxnSpLocks/>
          </p:cNvCxnSpPr>
          <p:nvPr userDrawn="1"/>
        </p:nvCxnSpPr>
        <p:spPr>
          <a:xfrm>
            <a:off x="6106719" y="3535680"/>
            <a:ext cx="0" cy="3048000"/>
          </a:xfrm>
          <a:prstGeom prst="straightConnector1">
            <a:avLst/>
          </a:prstGeom>
          <a:noFill/>
          <a:ln w="19050" cap="flat" cmpd="sng">
            <a:solidFill>
              <a:srgbClr val="A5B7C6"/>
            </a:solidFill>
            <a:prstDash val="solid"/>
            <a:round/>
            <a:headEnd type="none" w="sm" len="sm"/>
            <a:tailEnd type="none" w="sm" len="sm"/>
          </a:ln>
        </p:spPr>
      </p:cxnSp>
      <p:sp>
        <p:nvSpPr>
          <p:cNvPr id="9" name="Text Placeholder 8">
            <a:extLst>
              <a:ext uri="{FF2B5EF4-FFF2-40B4-BE49-F238E27FC236}">
                <a16:creationId xmlns:a16="http://schemas.microsoft.com/office/drawing/2014/main" id="{6585AAB4-2683-4911-BBE1-3C42E2D066F6}"/>
              </a:ext>
            </a:extLst>
          </p:cNvPr>
          <p:cNvSpPr>
            <a:spLocks noGrp="1"/>
          </p:cNvSpPr>
          <p:nvPr>
            <p:ph type="body" sz="quarter" idx="10" hasCustomPrompt="1"/>
          </p:nvPr>
        </p:nvSpPr>
        <p:spPr>
          <a:xfrm>
            <a:off x="2194560" y="2804161"/>
            <a:ext cx="3048000" cy="512233"/>
          </a:xfrm>
        </p:spPr>
        <p:txBody>
          <a:bodyPr wrap="none" lIns="0" tIns="0" rIns="0" bIns="0" anchor="ctr" anchorCtr="0"/>
          <a:lstStyle>
            <a:lvl1pPr marL="169329" marR="0" indent="0" algn="ctr" defTabSz="1219170" rtl="0" eaLnBrk="1" fontAlgn="auto" latinLnBrk="0" hangingPunct="1">
              <a:lnSpc>
                <a:spcPct val="114000"/>
              </a:lnSpc>
              <a:spcBef>
                <a:spcPts val="0"/>
              </a:spcBef>
              <a:spcAft>
                <a:spcPts val="0"/>
              </a:spcAft>
              <a:buClr>
                <a:srgbClr val="858585"/>
              </a:buClr>
              <a:buSzPts val="1600"/>
              <a:buFont typeface="Roboto"/>
              <a:buNone/>
              <a:tabLst/>
              <a:defRPr lang="en-US" sz="2400" b="1" i="0" u="none" strike="noStrike" cap="none" dirty="0" smtClean="0">
                <a:solidFill>
                  <a:srgbClr val="115BA4"/>
                </a:solidFill>
                <a:latin typeface="Roboto"/>
                <a:ea typeface="Roboto"/>
                <a:cs typeface="Roboto"/>
                <a:sym typeface="Roboto"/>
              </a:defRPr>
            </a:lvl1pPr>
          </a:lstStyle>
          <a:p>
            <a:pPr marL="169329" marR="0" lvl="0" indent="0" algn="ctr" defTabSz="1219170" rtl="0" eaLnBrk="1" fontAlgn="auto" latinLnBrk="0" hangingPunct="1">
              <a:lnSpc>
                <a:spcPct val="114000"/>
              </a:lnSpc>
              <a:spcBef>
                <a:spcPts val="0"/>
              </a:spcBef>
              <a:spcAft>
                <a:spcPts val="0"/>
              </a:spcAft>
              <a:buClr>
                <a:srgbClr val="858585"/>
              </a:buClr>
              <a:buSzPts val="1600"/>
              <a:buFont typeface="Roboto"/>
              <a:buNone/>
              <a:tabLst/>
              <a:defRPr/>
            </a:pPr>
            <a:r>
              <a:rPr lang="en-US" dirty="0"/>
              <a:t>Add subject title	</a:t>
            </a:r>
          </a:p>
        </p:txBody>
      </p:sp>
      <p:sp>
        <p:nvSpPr>
          <p:cNvPr id="11" name="Text Placeholder 8">
            <a:extLst>
              <a:ext uri="{FF2B5EF4-FFF2-40B4-BE49-F238E27FC236}">
                <a16:creationId xmlns:a16="http://schemas.microsoft.com/office/drawing/2014/main" id="{92D9CEE9-645B-4F87-B574-B034320ED7F9}"/>
              </a:ext>
            </a:extLst>
          </p:cNvPr>
          <p:cNvSpPr>
            <a:spLocks noGrp="1"/>
          </p:cNvSpPr>
          <p:nvPr>
            <p:ph type="body" sz="quarter" idx="11" hasCustomPrompt="1"/>
          </p:nvPr>
        </p:nvSpPr>
        <p:spPr>
          <a:xfrm>
            <a:off x="6705600" y="2804161"/>
            <a:ext cx="3048000" cy="512233"/>
          </a:xfrm>
        </p:spPr>
        <p:txBody>
          <a:bodyPr wrap="none" lIns="0" tIns="0" rIns="0" bIns="0" anchor="ctr" anchorCtr="0"/>
          <a:lstStyle>
            <a:lvl1pPr marL="169329" marR="0" indent="0" algn="ctr" defTabSz="1219170" rtl="0" eaLnBrk="1" fontAlgn="auto" latinLnBrk="0" hangingPunct="1">
              <a:lnSpc>
                <a:spcPct val="114000"/>
              </a:lnSpc>
              <a:spcBef>
                <a:spcPts val="0"/>
              </a:spcBef>
              <a:spcAft>
                <a:spcPts val="0"/>
              </a:spcAft>
              <a:buClr>
                <a:srgbClr val="858585"/>
              </a:buClr>
              <a:buSzPts val="1600"/>
              <a:buFont typeface="Roboto"/>
              <a:buNone/>
              <a:tabLst/>
              <a:defRPr lang="en-US" sz="2400" b="1" i="0" u="none" strike="noStrike" cap="none" dirty="0" smtClean="0">
                <a:solidFill>
                  <a:srgbClr val="115BA4"/>
                </a:solidFill>
                <a:latin typeface="Roboto"/>
                <a:ea typeface="Roboto"/>
                <a:cs typeface="Roboto"/>
                <a:sym typeface="Roboto"/>
              </a:defRPr>
            </a:lvl1pPr>
          </a:lstStyle>
          <a:p>
            <a:pPr marL="169329" marR="0" lvl="0" indent="0" algn="ctr" defTabSz="1219170" rtl="0" eaLnBrk="1" fontAlgn="auto" latinLnBrk="0" hangingPunct="1">
              <a:lnSpc>
                <a:spcPct val="114000"/>
              </a:lnSpc>
              <a:spcBef>
                <a:spcPts val="0"/>
              </a:spcBef>
              <a:spcAft>
                <a:spcPts val="0"/>
              </a:spcAft>
              <a:buClr>
                <a:srgbClr val="858585"/>
              </a:buClr>
              <a:buSzPts val="1600"/>
              <a:buFont typeface="Roboto"/>
              <a:buNone/>
              <a:tabLst/>
              <a:defRPr/>
            </a:pPr>
            <a:r>
              <a:rPr lang="en-US" dirty="0"/>
              <a:t>Add subject title	</a:t>
            </a:r>
          </a:p>
        </p:txBody>
      </p:sp>
      <p:sp>
        <p:nvSpPr>
          <p:cNvPr id="15" name="Text Placeholder 14">
            <a:extLst>
              <a:ext uri="{FF2B5EF4-FFF2-40B4-BE49-F238E27FC236}">
                <a16:creationId xmlns:a16="http://schemas.microsoft.com/office/drawing/2014/main" id="{C2DB12D6-5725-4912-A5D0-30AAB3875509}"/>
              </a:ext>
            </a:extLst>
          </p:cNvPr>
          <p:cNvSpPr>
            <a:spLocks noGrp="1"/>
          </p:cNvSpPr>
          <p:nvPr>
            <p:ph type="body" sz="quarter" idx="12" hasCustomPrompt="1"/>
          </p:nvPr>
        </p:nvSpPr>
        <p:spPr>
          <a:xfrm>
            <a:off x="1706880" y="3535680"/>
            <a:ext cx="4267200" cy="3048000"/>
          </a:xfrm>
        </p:spPr>
        <p:txBody>
          <a:bodyPr/>
          <a:lstStyle>
            <a:lvl1pPr marL="169329" indent="0">
              <a:buFontTx/>
              <a:buNone/>
              <a:defRPr>
                <a:solidFill>
                  <a:schemeClr val="bg1">
                    <a:lumMod val="50000"/>
                  </a:schemeClr>
                </a:solidFill>
              </a:defRPr>
            </a:lvl1pPr>
            <a:lvl2pPr marL="778914" indent="0">
              <a:buFontTx/>
              <a:buNone/>
              <a:defRPr/>
            </a:lvl2pPr>
            <a:lvl3pPr marL="1396965" indent="0">
              <a:buFontTx/>
              <a:buNone/>
              <a:defRPr/>
            </a:lvl3pPr>
            <a:lvl4pPr marL="2006550" indent="0">
              <a:buFontTx/>
              <a:buNone/>
              <a:defRPr/>
            </a:lvl4pPr>
            <a:lvl5pPr marL="2624601" indent="0">
              <a:buFontTx/>
              <a:buNone/>
              <a:defRPr/>
            </a:lvl5pPr>
          </a:lstStyle>
          <a:p>
            <a:r>
              <a:rPr lang="en-US" dirty="0"/>
              <a:t>Add content Lorem ipsum </a:t>
            </a:r>
            <a:r>
              <a:rPr lang="en-US" dirty="0" err="1"/>
              <a:t>Parum</a:t>
            </a:r>
            <a:r>
              <a:rPr lang="en-US" dirty="0"/>
              <a:t> </a:t>
            </a:r>
            <a:r>
              <a:rPr lang="en-US" dirty="0" err="1"/>
              <a:t>eum</a:t>
            </a:r>
            <a:r>
              <a:rPr lang="en-US" dirty="0"/>
              <a:t> que </a:t>
            </a:r>
            <a:r>
              <a:rPr lang="en-US" dirty="0" err="1"/>
              <a:t>ius</a:t>
            </a:r>
            <a:r>
              <a:rPr lang="en-US" dirty="0"/>
              <a:t> et </a:t>
            </a:r>
            <a:r>
              <a:rPr lang="en-US" dirty="0" err="1"/>
              <a:t>volestio</a:t>
            </a:r>
            <a:r>
              <a:rPr lang="en-US" dirty="0"/>
              <a:t> </a:t>
            </a:r>
            <a:r>
              <a:rPr lang="en-US" dirty="0" err="1"/>
              <a:t>te</a:t>
            </a:r>
            <a:r>
              <a:rPr lang="en-US" dirty="0"/>
              <a:t> </a:t>
            </a:r>
            <a:r>
              <a:rPr lang="en-US" dirty="0" err="1"/>
              <a:t>nonseque</a:t>
            </a:r>
            <a:r>
              <a:rPr lang="en-US" dirty="0"/>
              <a:t> </a:t>
            </a:r>
            <a:r>
              <a:rPr lang="en-US" dirty="0" err="1"/>
              <a:t>soluptate</a:t>
            </a:r>
            <a:r>
              <a:rPr lang="en-US" dirty="0"/>
              <a:t> </a:t>
            </a:r>
            <a:r>
              <a:rPr lang="en-US" dirty="0" err="1"/>
              <a:t>sequi</a:t>
            </a:r>
            <a:r>
              <a:rPr lang="en-US" dirty="0"/>
              <a:t> </a:t>
            </a:r>
            <a:r>
              <a:rPr lang="en-US" dirty="0" err="1"/>
              <a:t>comnisquam</a:t>
            </a:r>
            <a:r>
              <a:rPr lang="en-US" dirty="0"/>
              <a:t> </a:t>
            </a:r>
            <a:r>
              <a:rPr lang="en-US" dirty="0" err="1"/>
              <a:t>fugia</a:t>
            </a:r>
            <a:r>
              <a:rPr lang="en-US" dirty="0"/>
              <a:t> </a:t>
            </a:r>
            <a:r>
              <a:rPr lang="en-US" dirty="0" err="1"/>
              <a:t>quis</a:t>
            </a:r>
            <a:r>
              <a:rPr lang="en-US" dirty="0"/>
              <a:t> </a:t>
            </a:r>
            <a:r>
              <a:rPr lang="en-US" dirty="0" err="1"/>
              <a:t>volupid</a:t>
            </a:r>
            <a:r>
              <a:rPr lang="en-US" dirty="0"/>
              <a:t> </a:t>
            </a:r>
            <a:r>
              <a:rPr lang="en-US" dirty="0" err="1"/>
              <a:t>ut</a:t>
            </a:r>
            <a:r>
              <a:rPr lang="en-US" dirty="0"/>
              <a:t> </a:t>
            </a:r>
            <a:r>
              <a:rPr lang="en-US" dirty="0" err="1"/>
              <a:t>velloresere</a:t>
            </a:r>
            <a:r>
              <a:rPr lang="en-US" dirty="0"/>
              <a:t>, </a:t>
            </a:r>
            <a:r>
              <a:rPr lang="en-US" dirty="0" err="1"/>
              <a:t>omnimpor</a:t>
            </a:r>
            <a:r>
              <a:rPr lang="en-US" dirty="0"/>
              <a:t> </a:t>
            </a:r>
            <a:r>
              <a:rPr lang="en-US" dirty="0" err="1"/>
              <a:t>aut</a:t>
            </a:r>
            <a:r>
              <a:rPr lang="en-US" dirty="0"/>
              <a:t> et </a:t>
            </a:r>
            <a:r>
              <a:rPr lang="en-US" dirty="0" err="1"/>
              <a:t>accum</a:t>
            </a:r>
            <a:r>
              <a:rPr lang="en-US" dirty="0"/>
              <a:t> </a:t>
            </a:r>
            <a:r>
              <a:rPr lang="en-US" dirty="0" err="1"/>
              <a:t>etus</a:t>
            </a:r>
            <a:r>
              <a:rPr lang="en-US" dirty="0"/>
              <a:t> arum </a:t>
            </a:r>
            <a:r>
              <a:rPr lang="en-US" dirty="0" err="1"/>
              <a:t>facil</a:t>
            </a:r>
            <a:r>
              <a:rPr lang="en-US" dirty="0"/>
              <a:t> </a:t>
            </a:r>
            <a:r>
              <a:rPr lang="en-US" dirty="0" err="1"/>
              <a:t>ellut</a:t>
            </a:r>
            <a:r>
              <a:rPr lang="en-US" dirty="0"/>
              <a:t> et </a:t>
            </a:r>
            <a:r>
              <a:rPr lang="en-US" dirty="0" err="1"/>
              <a:t>eum</a:t>
            </a:r>
            <a:r>
              <a:rPr lang="en-US" dirty="0"/>
              <a:t> num vent, </a:t>
            </a:r>
          </a:p>
        </p:txBody>
      </p:sp>
      <p:sp>
        <p:nvSpPr>
          <p:cNvPr id="16" name="Text Placeholder 14">
            <a:extLst>
              <a:ext uri="{FF2B5EF4-FFF2-40B4-BE49-F238E27FC236}">
                <a16:creationId xmlns:a16="http://schemas.microsoft.com/office/drawing/2014/main" id="{66FC62D8-B6C5-49C2-8D10-AEC4F21EAA96}"/>
              </a:ext>
            </a:extLst>
          </p:cNvPr>
          <p:cNvSpPr>
            <a:spLocks noGrp="1"/>
          </p:cNvSpPr>
          <p:nvPr>
            <p:ph type="body" sz="quarter" idx="13" hasCustomPrompt="1"/>
          </p:nvPr>
        </p:nvSpPr>
        <p:spPr>
          <a:xfrm>
            <a:off x="6205728" y="3535680"/>
            <a:ext cx="4267200" cy="3048000"/>
          </a:xfrm>
        </p:spPr>
        <p:txBody>
          <a:bodyPr/>
          <a:lstStyle>
            <a:lvl1pPr marL="169329" indent="0">
              <a:buFontTx/>
              <a:buNone/>
              <a:defRPr>
                <a:solidFill>
                  <a:schemeClr val="bg1">
                    <a:lumMod val="50000"/>
                  </a:schemeClr>
                </a:solidFill>
              </a:defRPr>
            </a:lvl1pPr>
            <a:lvl2pPr marL="778914" indent="0">
              <a:buFontTx/>
              <a:buNone/>
              <a:defRPr/>
            </a:lvl2pPr>
            <a:lvl3pPr marL="1396965" indent="0">
              <a:buFontTx/>
              <a:buNone/>
              <a:defRPr/>
            </a:lvl3pPr>
            <a:lvl4pPr marL="2006550" indent="0">
              <a:buFontTx/>
              <a:buNone/>
              <a:defRPr/>
            </a:lvl4pPr>
            <a:lvl5pPr marL="2624601" indent="0">
              <a:buFontTx/>
              <a:buNone/>
              <a:defRPr/>
            </a:lvl5pPr>
          </a:lstStyle>
          <a:p>
            <a:r>
              <a:rPr lang="en-US" dirty="0"/>
              <a:t>Add content Lorem ipsum </a:t>
            </a:r>
            <a:r>
              <a:rPr lang="en-US" dirty="0" err="1"/>
              <a:t>Parum</a:t>
            </a:r>
            <a:r>
              <a:rPr lang="en-US" dirty="0"/>
              <a:t> </a:t>
            </a:r>
            <a:r>
              <a:rPr lang="en-US" dirty="0" err="1"/>
              <a:t>eum</a:t>
            </a:r>
            <a:r>
              <a:rPr lang="en-US" dirty="0"/>
              <a:t> que </a:t>
            </a:r>
            <a:r>
              <a:rPr lang="en-US" dirty="0" err="1"/>
              <a:t>ius</a:t>
            </a:r>
            <a:r>
              <a:rPr lang="en-US" dirty="0"/>
              <a:t> et </a:t>
            </a:r>
            <a:r>
              <a:rPr lang="en-US" dirty="0" err="1"/>
              <a:t>volestio</a:t>
            </a:r>
            <a:r>
              <a:rPr lang="en-US" dirty="0"/>
              <a:t> </a:t>
            </a:r>
            <a:r>
              <a:rPr lang="en-US" dirty="0" err="1"/>
              <a:t>te</a:t>
            </a:r>
            <a:r>
              <a:rPr lang="en-US" dirty="0"/>
              <a:t> </a:t>
            </a:r>
            <a:r>
              <a:rPr lang="en-US" dirty="0" err="1"/>
              <a:t>nonseque</a:t>
            </a:r>
            <a:r>
              <a:rPr lang="en-US" dirty="0"/>
              <a:t> </a:t>
            </a:r>
            <a:r>
              <a:rPr lang="en-US" dirty="0" err="1"/>
              <a:t>soluptate</a:t>
            </a:r>
            <a:r>
              <a:rPr lang="en-US" dirty="0"/>
              <a:t> </a:t>
            </a:r>
            <a:r>
              <a:rPr lang="en-US" dirty="0" err="1"/>
              <a:t>sequi</a:t>
            </a:r>
            <a:r>
              <a:rPr lang="en-US" dirty="0"/>
              <a:t> </a:t>
            </a:r>
            <a:r>
              <a:rPr lang="en-US" dirty="0" err="1"/>
              <a:t>comnisquam</a:t>
            </a:r>
            <a:r>
              <a:rPr lang="en-US" dirty="0"/>
              <a:t> </a:t>
            </a:r>
            <a:r>
              <a:rPr lang="en-US" dirty="0" err="1"/>
              <a:t>fugia</a:t>
            </a:r>
            <a:r>
              <a:rPr lang="en-US" dirty="0"/>
              <a:t> </a:t>
            </a:r>
            <a:r>
              <a:rPr lang="en-US" dirty="0" err="1"/>
              <a:t>quis</a:t>
            </a:r>
            <a:r>
              <a:rPr lang="en-US" dirty="0"/>
              <a:t> </a:t>
            </a:r>
            <a:r>
              <a:rPr lang="en-US" dirty="0" err="1"/>
              <a:t>volupid</a:t>
            </a:r>
            <a:r>
              <a:rPr lang="en-US" dirty="0"/>
              <a:t> </a:t>
            </a:r>
            <a:r>
              <a:rPr lang="en-US" dirty="0" err="1"/>
              <a:t>ut</a:t>
            </a:r>
            <a:r>
              <a:rPr lang="en-US" dirty="0"/>
              <a:t> </a:t>
            </a:r>
            <a:r>
              <a:rPr lang="en-US" dirty="0" err="1"/>
              <a:t>velloresere</a:t>
            </a:r>
            <a:r>
              <a:rPr lang="en-US" dirty="0"/>
              <a:t>, </a:t>
            </a:r>
            <a:r>
              <a:rPr lang="en-US" dirty="0" err="1"/>
              <a:t>omnimpor</a:t>
            </a:r>
            <a:r>
              <a:rPr lang="en-US" dirty="0"/>
              <a:t> </a:t>
            </a:r>
            <a:r>
              <a:rPr lang="en-US" dirty="0" err="1"/>
              <a:t>aut</a:t>
            </a:r>
            <a:r>
              <a:rPr lang="en-US" dirty="0"/>
              <a:t> et </a:t>
            </a:r>
            <a:r>
              <a:rPr lang="en-US" dirty="0" err="1"/>
              <a:t>accum</a:t>
            </a:r>
            <a:r>
              <a:rPr lang="en-US" dirty="0"/>
              <a:t> </a:t>
            </a:r>
            <a:r>
              <a:rPr lang="en-US" dirty="0" err="1"/>
              <a:t>etus</a:t>
            </a:r>
            <a:r>
              <a:rPr lang="en-US" dirty="0"/>
              <a:t> arum </a:t>
            </a:r>
            <a:r>
              <a:rPr lang="en-US" dirty="0" err="1"/>
              <a:t>facil</a:t>
            </a:r>
            <a:r>
              <a:rPr lang="en-US" dirty="0"/>
              <a:t> </a:t>
            </a:r>
            <a:r>
              <a:rPr lang="en-US" dirty="0" err="1"/>
              <a:t>ellut</a:t>
            </a:r>
            <a:r>
              <a:rPr lang="en-US" dirty="0"/>
              <a:t> et </a:t>
            </a:r>
            <a:r>
              <a:rPr lang="en-US" dirty="0" err="1"/>
              <a:t>eum</a:t>
            </a:r>
            <a:r>
              <a:rPr lang="en-US" dirty="0"/>
              <a:t> num vent, </a:t>
            </a:r>
          </a:p>
        </p:txBody>
      </p:sp>
      <p:sp>
        <p:nvSpPr>
          <p:cNvPr id="8" name="Rectangle 7">
            <a:extLst>
              <a:ext uri="{FF2B5EF4-FFF2-40B4-BE49-F238E27FC236}">
                <a16:creationId xmlns:a16="http://schemas.microsoft.com/office/drawing/2014/main" id="{3CCB265D-0F91-4DDA-8E5E-CAE207E5738D}"/>
              </a:ext>
            </a:extLst>
          </p:cNvPr>
          <p:cNvSpPr/>
          <p:nvPr userDrawn="1"/>
        </p:nvSpPr>
        <p:spPr>
          <a:xfrm>
            <a:off x="315311" y="1481959"/>
            <a:ext cx="11582400" cy="60959"/>
          </a:xfrm>
          <a:prstGeom prst="rect">
            <a:avLst/>
          </a:prstGeom>
          <a:solidFill>
            <a:srgbClr val="488F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07918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photos">
    <p:spTree>
      <p:nvGrpSpPr>
        <p:cNvPr id="1" name=""/>
        <p:cNvGrpSpPr/>
        <p:nvPr/>
      </p:nvGrpSpPr>
      <p:grpSpPr>
        <a:xfrm>
          <a:off x="0" y="0"/>
          <a:ext cx="0" cy="0"/>
          <a:chOff x="0" y="0"/>
          <a:chExt cx="0" cy="0"/>
        </a:xfrm>
      </p:grpSpPr>
      <p:cxnSp>
        <p:nvCxnSpPr>
          <p:cNvPr id="5" name="Google Shape;33;p7">
            <a:extLst>
              <a:ext uri="{FF2B5EF4-FFF2-40B4-BE49-F238E27FC236}">
                <a16:creationId xmlns:a16="http://schemas.microsoft.com/office/drawing/2014/main" id="{E395363D-B219-4EB0-BE95-10CCAA93F1D4}"/>
              </a:ext>
            </a:extLst>
          </p:cNvPr>
          <p:cNvCxnSpPr>
            <a:cxnSpLocks/>
          </p:cNvCxnSpPr>
          <p:nvPr userDrawn="1"/>
        </p:nvCxnSpPr>
        <p:spPr>
          <a:xfrm>
            <a:off x="6103679" y="3535681"/>
            <a:ext cx="15007" cy="3128591"/>
          </a:xfrm>
          <a:prstGeom prst="straightConnector1">
            <a:avLst/>
          </a:prstGeom>
          <a:noFill/>
          <a:ln w="19050" cap="flat" cmpd="sng">
            <a:solidFill>
              <a:srgbClr val="A5B7C6"/>
            </a:solidFill>
            <a:prstDash val="solid"/>
            <a:round/>
            <a:headEnd type="none" w="sm" len="sm"/>
            <a:tailEnd type="none" w="sm" len="sm"/>
          </a:ln>
        </p:spPr>
      </p:cxnSp>
      <p:sp>
        <p:nvSpPr>
          <p:cNvPr id="15" name="Text Placeholder 14">
            <a:extLst>
              <a:ext uri="{FF2B5EF4-FFF2-40B4-BE49-F238E27FC236}">
                <a16:creationId xmlns:a16="http://schemas.microsoft.com/office/drawing/2014/main" id="{C2DB12D6-5725-4912-A5D0-30AAB3875509}"/>
              </a:ext>
            </a:extLst>
          </p:cNvPr>
          <p:cNvSpPr>
            <a:spLocks noGrp="1"/>
          </p:cNvSpPr>
          <p:nvPr>
            <p:ph type="body" sz="quarter" idx="12" hasCustomPrompt="1"/>
          </p:nvPr>
        </p:nvSpPr>
        <p:spPr>
          <a:xfrm>
            <a:off x="1706880" y="3535680"/>
            <a:ext cx="4267200" cy="3048000"/>
          </a:xfrm>
        </p:spPr>
        <p:txBody>
          <a:bodyPr/>
          <a:lstStyle>
            <a:lvl1pPr marL="169329" indent="0">
              <a:buFontTx/>
              <a:buNone/>
              <a:defRPr>
                <a:solidFill>
                  <a:schemeClr val="bg1">
                    <a:lumMod val="50000"/>
                  </a:schemeClr>
                </a:solidFill>
              </a:defRPr>
            </a:lvl1pPr>
            <a:lvl2pPr marL="778914" indent="0">
              <a:buFontTx/>
              <a:buNone/>
              <a:defRPr/>
            </a:lvl2pPr>
            <a:lvl3pPr marL="1396965" indent="0">
              <a:buFontTx/>
              <a:buNone/>
              <a:defRPr/>
            </a:lvl3pPr>
            <a:lvl4pPr marL="2006550" indent="0">
              <a:buFontTx/>
              <a:buNone/>
              <a:defRPr/>
            </a:lvl4pPr>
            <a:lvl5pPr marL="2624601" indent="0">
              <a:buFontTx/>
              <a:buNone/>
              <a:defRPr/>
            </a:lvl5pPr>
          </a:lstStyle>
          <a:p>
            <a:r>
              <a:rPr lang="en-US" dirty="0"/>
              <a:t>Add content:</a:t>
            </a:r>
          </a:p>
          <a:p>
            <a:r>
              <a:rPr lang="en-US" dirty="0"/>
              <a:t>Lorem ipsum </a:t>
            </a:r>
            <a:r>
              <a:rPr lang="en-US" dirty="0" err="1"/>
              <a:t>Parum</a:t>
            </a:r>
            <a:r>
              <a:rPr lang="en-US" dirty="0"/>
              <a:t> </a:t>
            </a:r>
            <a:r>
              <a:rPr lang="en-US" dirty="0" err="1"/>
              <a:t>eum</a:t>
            </a:r>
            <a:r>
              <a:rPr lang="en-US" dirty="0"/>
              <a:t> que </a:t>
            </a:r>
            <a:r>
              <a:rPr lang="en-US" dirty="0" err="1"/>
              <a:t>ius</a:t>
            </a:r>
            <a:r>
              <a:rPr lang="en-US" dirty="0"/>
              <a:t> et </a:t>
            </a:r>
            <a:r>
              <a:rPr lang="en-US" dirty="0" err="1"/>
              <a:t>volestio</a:t>
            </a:r>
            <a:r>
              <a:rPr lang="en-US" dirty="0"/>
              <a:t> </a:t>
            </a:r>
            <a:r>
              <a:rPr lang="en-US" dirty="0" err="1"/>
              <a:t>te</a:t>
            </a:r>
            <a:r>
              <a:rPr lang="en-US" dirty="0"/>
              <a:t> </a:t>
            </a:r>
            <a:r>
              <a:rPr lang="en-US" dirty="0" err="1"/>
              <a:t>nonseque</a:t>
            </a:r>
            <a:r>
              <a:rPr lang="en-US" dirty="0"/>
              <a:t> </a:t>
            </a:r>
            <a:r>
              <a:rPr lang="en-US" dirty="0" err="1"/>
              <a:t>soluptate</a:t>
            </a:r>
            <a:r>
              <a:rPr lang="en-US" dirty="0"/>
              <a:t> </a:t>
            </a:r>
            <a:r>
              <a:rPr lang="en-US" dirty="0" err="1"/>
              <a:t>sequi</a:t>
            </a:r>
            <a:r>
              <a:rPr lang="en-US" dirty="0"/>
              <a:t> </a:t>
            </a:r>
            <a:r>
              <a:rPr lang="en-US" dirty="0" err="1"/>
              <a:t>comnisquam</a:t>
            </a:r>
            <a:r>
              <a:rPr lang="en-US" dirty="0"/>
              <a:t> </a:t>
            </a:r>
            <a:r>
              <a:rPr lang="en-US" dirty="0" err="1"/>
              <a:t>fugia</a:t>
            </a:r>
            <a:r>
              <a:rPr lang="en-US" dirty="0"/>
              <a:t> </a:t>
            </a:r>
            <a:r>
              <a:rPr lang="en-US" dirty="0" err="1"/>
              <a:t>quis</a:t>
            </a:r>
            <a:r>
              <a:rPr lang="en-US" dirty="0"/>
              <a:t> </a:t>
            </a:r>
            <a:r>
              <a:rPr lang="en-US" dirty="0" err="1"/>
              <a:t>volupid</a:t>
            </a:r>
            <a:r>
              <a:rPr lang="en-US" dirty="0"/>
              <a:t> </a:t>
            </a:r>
            <a:r>
              <a:rPr lang="en-US" dirty="0" err="1"/>
              <a:t>ut</a:t>
            </a:r>
            <a:r>
              <a:rPr lang="en-US" dirty="0"/>
              <a:t> </a:t>
            </a:r>
            <a:r>
              <a:rPr lang="en-US" dirty="0" err="1"/>
              <a:t>velloresere</a:t>
            </a:r>
            <a:r>
              <a:rPr lang="en-US" dirty="0"/>
              <a:t>, </a:t>
            </a:r>
            <a:r>
              <a:rPr lang="en-US" dirty="0" err="1"/>
              <a:t>omnimpor</a:t>
            </a:r>
            <a:r>
              <a:rPr lang="en-US" dirty="0"/>
              <a:t> </a:t>
            </a:r>
            <a:r>
              <a:rPr lang="en-US" dirty="0" err="1"/>
              <a:t>aut</a:t>
            </a:r>
            <a:r>
              <a:rPr lang="en-US" dirty="0"/>
              <a:t> et </a:t>
            </a:r>
            <a:r>
              <a:rPr lang="en-US" dirty="0" err="1"/>
              <a:t>accum</a:t>
            </a:r>
            <a:r>
              <a:rPr lang="en-US" dirty="0"/>
              <a:t> </a:t>
            </a:r>
            <a:r>
              <a:rPr lang="en-US" dirty="0" err="1"/>
              <a:t>etus</a:t>
            </a:r>
            <a:r>
              <a:rPr lang="en-US" dirty="0"/>
              <a:t> arum </a:t>
            </a:r>
            <a:r>
              <a:rPr lang="en-US" dirty="0" err="1"/>
              <a:t>facil</a:t>
            </a:r>
            <a:r>
              <a:rPr lang="en-US" dirty="0"/>
              <a:t> </a:t>
            </a:r>
            <a:r>
              <a:rPr lang="en-US" dirty="0" err="1"/>
              <a:t>ellut</a:t>
            </a:r>
            <a:r>
              <a:rPr lang="en-US" dirty="0"/>
              <a:t> et </a:t>
            </a:r>
            <a:r>
              <a:rPr lang="en-US" dirty="0" err="1"/>
              <a:t>eum</a:t>
            </a:r>
            <a:r>
              <a:rPr lang="en-US" dirty="0"/>
              <a:t> num vent.</a:t>
            </a:r>
          </a:p>
        </p:txBody>
      </p:sp>
      <p:sp>
        <p:nvSpPr>
          <p:cNvPr id="16" name="Text Placeholder 14">
            <a:extLst>
              <a:ext uri="{FF2B5EF4-FFF2-40B4-BE49-F238E27FC236}">
                <a16:creationId xmlns:a16="http://schemas.microsoft.com/office/drawing/2014/main" id="{66FC62D8-B6C5-49C2-8D10-AEC4F21EAA96}"/>
              </a:ext>
            </a:extLst>
          </p:cNvPr>
          <p:cNvSpPr>
            <a:spLocks noGrp="1"/>
          </p:cNvSpPr>
          <p:nvPr>
            <p:ph type="body" sz="quarter" idx="13" hasCustomPrompt="1"/>
          </p:nvPr>
        </p:nvSpPr>
        <p:spPr>
          <a:xfrm>
            <a:off x="6217920" y="3535680"/>
            <a:ext cx="4267200" cy="3048000"/>
          </a:xfrm>
        </p:spPr>
        <p:txBody>
          <a:bodyPr/>
          <a:lstStyle>
            <a:lvl1pPr marL="169329" indent="0">
              <a:buFontTx/>
              <a:buNone/>
              <a:defRPr>
                <a:solidFill>
                  <a:schemeClr val="bg1">
                    <a:lumMod val="50000"/>
                  </a:schemeClr>
                </a:solidFill>
              </a:defRPr>
            </a:lvl1pPr>
            <a:lvl2pPr marL="778914" indent="0">
              <a:buFontTx/>
              <a:buNone/>
              <a:defRPr/>
            </a:lvl2pPr>
            <a:lvl3pPr marL="1396965" indent="0">
              <a:buFontTx/>
              <a:buNone/>
              <a:defRPr/>
            </a:lvl3pPr>
            <a:lvl4pPr marL="2006550" indent="0">
              <a:buFontTx/>
              <a:buNone/>
              <a:defRPr/>
            </a:lvl4pPr>
            <a:lvl5pPr marL="2624601" indent="0">
              <a:buFontTx/>
              <a:buNone/>
              <a:defRPr/>
            </a:lvl5pPr>
          </a:lstStyle>
          <a:p>
            <a:r>
              <a:rPr lang="en-US" dirty="0"/>
              <a:t>Add content:</a:t>
            </a:r>
          </a:p>
          <a:p>
            <a:r>
              <a:rPr lang="en-US" dirty="0"/>
              <a:t>Lorem ipsum </a:t>
            </a:r>
            <a:r>
              <a:rPr lang="en-US" dirty="0" err="1"/>
              <a:t>Parum</a:t>
            </a:r>
            <a:r>
              <a:rPr lang="en-US" dirty="0"/>
              <a:t> </a:t>
            </a:r>
            <a:r>
              <a:rPr lang="en-US" dirty="0" err="1"/>
              <a:t>eum</a:t>
            </a:r>
            <a:r>
              <a:rPr lang="en-US" dirty="0"/>
              <a:t> que </a:t>
            </a:r>
            <a:r>
              <a:rPr lang="en-US" dirty="0" err="1"/>
              <a:t>ius</a:t>
            </a:r>
            <a:r>
              <a:rPr lang="en-US" dirty="0"/>
              <a:t> et </a:t>
            </a:r>
            <a:r>
              <a:rPr lang="en-US" dirty="0" err="1"/>
              <a:t>volestio</a:t>
            </a:r>
            <a:r>
              <a:rPr lang="en-US" dirty="0"/>
              <a:t> </a:t>
            </a:r>
            <a:r>
              <a:rPr lang="en-US" dirty="0" err="1"/>
              <a:t>te</a:t>
            </a:r>
            <a:r>
              <a:rPr lang="en-US" dirty="0"/>
              <a:t> </a:t>
            </a:r>
            <a:r>
              <a:rPr lang="en-US" dirty="0" err="1"/>
              <a:t>nonseque</a:t>
            </a:r>
            <a:r>
              <a:rPr lang="en-US" dirty="0"/>
              <a:t> </a:t>
            </a:r>
            <a:r>
              <a:rPr lang="en-US" dirty="0" err="1"/>
              <a:t>soluptate</a:t>
            </a:r>
            <a:r>
              <a:rPr lang="en-US" dirty="0"/>
              <a:t> </a:t>
            </a:r>
            <a:r>
              <a:rPr lang="en-US" dirty="0" err="1"/>
              <a:t>sequi</a:t>
            </a:r>
            <a:r>
              <a:rPr lang="en-US" dirty="0"/>
              <a:t> </a:t>
            </a:r>
            <a:r>
              <a:rPr lang="en-US" dirty="0" err="1"/>
              <a:t>comnisquam</a:t>
            </a:r>
            <a:r>
              <a:rPr lang="en-US" dirty="0"/>
              <a:t> </a:t>
            </a:r>
            <a:r>
              <a:rPr lang="en-US" dirty="0" err="1"/>
              <a:t>fugia</a:t>
            </a:r>
            <a:r>
              <a:rPr lang="en-US" dirty="0"/>
              <a:t> </a:t>
            </a:r>
            <a:r>
              <a:rPr lang="en-US" dirty="0" err="1"/>
              <a:t>quis</a:t>
            </a:r>
            <a:r>
              <a:rPr lang="en-US" dirty="0"/>
              <a:t> </a:t>
            </a:r>
            <a:r>
              <a:rPr lang="en-US" dirty="0" err="1"/>
              <a:t>volupid</a:t>
            </a:r>
            <a:r>
              <a:rPr lang="en-US" dirty="0"/>
              <a:t> </a:t>
            </a:r>
            <a:r>
              <a:rPr lang="en-US" dirty="0" err="1"/>
              <a:t>ut</a:t>
            </a:r>
            <a:r>
              <a:rPr lang="en-US" dirty="0"/>
              <a:t> </a:t>
            </a:r>
            <a:r>
              <a:rPr lang="en-US" dirty="0" err="1"/>
              <a:t>velloresere</a:t>
            </a:r>
            <a:r>
              <a:rPr lang="en-US" dirty="0"/>
              <a:t>, </a:t>
            </a:r>
            <a:r>
              <a:rPr lang="en-US" dirty="0" err="1"/>
              <a:t>omnimpor</a:t>
            </a:r>
            <a:r>
              <a:rPr lang="en-US" dirty="0"/>
              <a:t> </a:t>
            </a:r>
            <a:r>
              <a:rPr lang="en-US" dirty="0" err="1"/>
              <a:t>aut</a:t>
            </a:r>
            <a:r>
              <a:rPr lang="en-US" dirty="0"/>
              <a:t> et </a:t>
            </a:r>
            <a:r>
              <a:rPr lang="en-US" dirty="0" err="1"/>
              <a:t>accum</a:t>
            </a:r>
            <a:r>
              <a:rPr lang="en-US" dirty="0"/>
              <a:t> </a:t>
            </a:r>
            <a:r>
              <a:rPr lang="en-US" dirty="0" err="1"/>
              <a:t>etus</a:t>
            </a:r>
            <a:r>
              <a:rPr lang="en-US" dirty="0"/>
              <a:t> arum </a:t>
            </a:r>
            <a:r>
              <a:rPr lang="en-US" dirty="0" err="1"/>
              <a:t>facil</a:t>
            </a:r>
            <a:r>
              <a:rPr lang="en-US" dirty="0"/>
              <a:t> </a:t>
            </a:r>
            <a:r>
              <a:rPr lang="en-US" dirty="0" err="1"/>
              <a:t>ellut</a:t>
            </a:r>
            <a:r>
              <a:rPr lang="en-US" dirty="0"/>
              <a:t> et </a:t>
            </a:r>
            <a:r>
              <a:rPr lang="en-US" dirty="0" err="1"/>
              <a:t>eum</a:t>
            </a:r>
            <a:r>
              <a:rPr lang="en-US" dirty="0"/>
              <a:t> num vent.</a:t>
            </a:r>
          </a:p>
        </p:txBody>
      </p:sp>
      <p:sp>
        <p:nvSpPr>
          <p:cNvPr id="3" name="Picture Placeholder 2">
            <a:extLst>
              <a:ext uri="{FF2B5EF4-FFF2-40B4-BE49-F238E27FC236}">
                <a16:creationId xmlns:a16="http://schemas.microsoft.com/office/drawing/2014/main" id="{5DC5E6DC-C92F-4A3E-9D84-CA179D28C1C2}"/>
              </a:ext>
            </a:extLst>
          </p:cNvPr>
          <p:cNvSpPr>
            <a:spLocks noGrp="1"/>
          </p:cNvSpPr>
          <p:nvPr>
            <p:ph type="pic" sz="quarter" idx="14"/>
          </p:nvPr>
        </p:nvSpPr>
        <p:spPr>
          <a:xfrm>
            <a:off x="0" y="0"/>
            <a:ext cx="6096000" cy="3014133"/>
          </a:xfrm>
        </p:spPr>
        <p:txBody>
          <a:bodyPr/>
          <a:lstStyle/>
          <a:p>
            <a:endParaRPr lang="en-US"/>
          </a:p>
        </p:txBody>
      </p:sp>
      <p:sp>
        <p:nvSpPr>
          <p:cNvPr id="10" name="Picture Placeholder 2">
            <a:extLst>
              <a:ext uri="{FF2B5EF4-FFF2-40B4-BE49-F238E27FC236}">
                <a16:creationId xmlns:a16="http://schemas.microsoft.com/office/drawing/2014/main" id="{D7CEAF0B-4E75-4ADF-A1FA-B799DE1D2FED}"/>
              </a:ext>
            </a:extLst>
          </p:cNvPr>
          <p:cNvSpPr>
            <a:spLocks noGrp="1"/>
          </p:cNvSpPr>
          <p:nvPr>
            <p:ph type="pic" sz="quarter" idx="15"/>
          </p:nvPr>
        </p:nvSpPr>
        <p:spPr>
          <a:xfrm>
            <a:off x="6115200" y="0"/>
            <a:ext cx="6076803" cy="3014133"/>
          </a:xfrm>
        </p:spPr>
        <p:txBody>
          <a:bodyPr/>
          <a:lstStyle/>
          <a:p>
            <a:endParaRPr lang="en-US"/>
          </a:p>
        </p:txBody>
      </p:sp>
      <p:sp>
        <p:nvSpPr>
          <p:cNvPr id="12" name="Text Placeholder 8">
            <a:extLst>
              <a:ext uri="{FF2B5EF4-FFF2-40B4-BE49-F238E27FC236}">
                <a16:creationId xmlns:a16="http://schemas.microsoft.com/office/drawing/2014/main" id="{E164C240-D526-4407-BC77-4B13EA814E4A}"/>
              </a:ext>
            </a:extLst>
          </p:cNvPr>
          <p:cNvSpPr>
            <a:spLocks noGrp="1"/>
          </p:cNvSpPr>
          <p:nvPr>
            <p:ph type="body" sz="quarter" idx="10" hasCustomPrompt="1"/>
          </p:nvPr>
        </p:nvSpPr>
        <p:spPr>
          <a:xfrm>
            <a:off x="2194560" y="3048001"/>
            <a:ext cx="3048000" cy="512233"/>
          </a:xfrm>
        </p:spPr>
        <p:txBody>
          <a:bodyPr wrap="none" lIns="0" tIns="0" rIns="0" bIns="0" anchor="ctr" anchorCtr="0"/>
          <a:lstStyle>
            <a:lvl1pPr marL="169329" marR="0" indent="0" algn="ctr" defTabSz="1219170" rtl="0" eaLnBrk="1" fontAlgn="auto" latinLnBrk="0" hangingPunct="1">
              <a:lnSpc>
                <a:spcPct val="114000"/>
              </a:lnSpc>
              <a:spcBef>
                <a:spcPts val="0"/>
              </a:spcBef>
              <a:spcAft>
                <a:spcPts val="0"/>
              </a:spcAft>
              <a:buClr>
                <a:srgbClr val="858585"/>
              </a:buClr>
              <a:buSzPts val="1600"/>
              <a:buFont typeface="Roboto"/>
              <a:buNone/>
              <a:tabLst/>
              <a:defRPr lang="en-US" sz="2400" b="1" i="0" u="none" strike="noStrike" cap="none" dirty="0" smtClean="0">
                <a:solidFill>
                  <a:srgbClr val="115BA4"/>
                </a:solidFill>
                <a:latin typeface="Roboto"/>
                <a:ea typeface="Roboto"/>
                <a:cs typeface="Roboto"/>
                <a:sym typeface="Roboto"/>
              </a:defRPr>
            </a:lvl1pPr>
          </a:lstStyle>
          <a:p>
            <a:pPr marL="169329" marR="0" lvl="0" indent="0" algn="ctr" defTabSz="1219170" rtl="0" eaLnBrk="1" fontAlgn="auto" latinLnBrk="0" hangingPunct="1">
              <a:lnSpc>
                <a:spcPct val="114000"/>
              </a:lnSpc>
              <a:spcBef>
                <a:spcPts val="0"/>
              </a:spcBef>
              <a:spcAft>
                <a:spcPts val="0"/>
              </a:spcAft>
              <a:buClr>
                <a:srgbClr val="858585"/>
              </a:buClr>
              <a:buSzPts val="1600"/>
              <a:buFont typeface="Roboto"/>
              <a:buNone/>
              <a:tabLst/>
              <a:defRPr/>
            </a:pPr>
            <a:r>
              <a:rPr lang="en-US" dirty="0"/>
              <a:t>Add subject title	</a:t>
            </a:r>
          </a:p>
        </p:txBody>
      </p:sp>
      <p:sp>
        <p:nvSpPr>
          <p:cNvPr id="13" name="Text Placeholder 8">
            <a:extLst>
              <a:ext uri="{FF2B5EF4-FFF2-40B4-BE49-F238E27FC236}">
                <a16:creationId xmlns:a16="http://schemas.microsoft.com/office/drawing/2014/main" id="{ABAE495A-F5F7-4677-BA77-C62C45B62F3D}"/>
              </a:ext>
            </a:extLst>
          </p:cNvPr>
          <p:cNvSpPr>
            <a:spLocks noGrp="1"/>
          </p:cNvSpPr>
          <p:nvPr>
            <p:ph type="body" sz="quarter" idx="16" hasCustomPrompt="1"/>
          </p:nvPr>
        </p:nvSpPr>
        <p:spPr>
          <a:xfrm>
            <a:off x="6705600" y="3048001"/>
            <a:ext cx="3048000" cy="512233"/>
          </a:xfrm>
        </p:spPr>
        <p:txBody>
          <a:bodyPr wrap="none" lIns="0" tIns="0" rIns="0" bIns="0" anchor="ctr" anchorCtr="0"/>
          <a:lstStyle>
            <a:lvl1pPr marL="169329" marR="0" indent="0" algn="ctr" defTabSz="1219170" rtl="0" eaLnBrk="1" fontAlgn="auto" latinLnBrk="0" hangingPunct="1">
              <a:lnSpc>
                <a:spcPct val="114000"/>
              </a:lnSpc>
              <a:spcBef>
                <a:spcPts val="0"/>
              </a:spcBef>
              <a:spcAft>
                <a:spcPts val="0"/>
              </a:spcAft>
              <a:buClr>
                <a:srgbClr val="858585"/>
              </a:buClr>
              <a:buSzPts val="1600"/>
              <a:buFont typeface="Roboto"/>
              <a:buNone/>
              <a:tabLst/>
              <a:defRPr lang="en-US" sz="2400" b="1" i="0" u="none" strike="noStrike" cap="none" dirty="0" smtClean="0">
                <a:solidFill>
                  <a:srgbClr val="115BA4"/>
                </a:solidFill>
                <a:latin typeface="Roboto"/>
                <a:ea typeface="Roboto"/>
                <a:cs typeface="Roboto"/>
                <a:sym typeface="Roboto"/>
              </a:defRPr>
            </a:lvl1pPr>
          </a:lstStyle>
          <a:p>
            <a:pPr marL="169329" marR="0" lvl="0" indent="0" algn="ctr" defTabSz="1219170" rtl="0" eaLnBrk="1" fontAlgn="auto" latinLnBrk="0" hangingPunct="1">
              <a:lnSpc>
                <a:spcPct val="114000"/>
              </a:lnSpc>
              <a:spcBef>
                <a:spcPts val="0"/>
              </a:spcBef>
              <a:spcAft>
                <a:spcPts val="0"/>
              </a:spcAft>
              <a:buClr>
                <a:srgbClr val="858585"/>
              </a:buClr>
              <a:buSzPts val="1600"/>
              <a:buFont typeface="Roboto"/>
              <a:buNone/>
              <a:tabLst/>
              <a:defRPr/>
            </a:pPr>
            <a:r>
              <a:rPr lang="en-US" dirty="0"/>
              <a:t>Add subject title	</a:t>
            </a:r>
          </a:p>
        </p:txBody>
      </p:sp>
    </p:spTree>
    <p:extLst>
      <p:ext uri="{BB962C8B-B14F-4D97-AF65-F5344CB8AC3E}">
        <p14:creationId xmlns:p14="http://schemas.microsoft.com/office/powerpoint/2010/main" val="12537061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ap">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34241D-8BCA-4D38-8FB3-11D913ECA8C4}"/>
              </a:ext>
            </a:extLst>
          </p:cNvPr>
          <p:cNvSpPr>
            <a:spLocks noGrp="1"/>
          </p:cNvSpPr>
          <p:nvPr>
            <p:ph type="title" hasCustomPrompt="1"/>
          </p:nvPr>
        </p:nvSpPr>
        <p:spPr>
          <a:xfrm>
            <a:off x="1060400" y="609600"/>
            <a:ext cx="10071200" cy="609600"/>
          </a:xfrm>
        </p:spPr>
        <p:txBody>
          <a:bodyPr/>
          <a:lstStyle>
            <a:lvl1pPr algn="ctr">
              <a:defRPr lang="en-US" sz="3733" b="1" i="0" u="none" strike="noStrike" cap="none" dirty="0">
                <a:solidFill>
                  <a:srgbClr val="115BA4"/>
                </a:solidFill>
                <a:latin typeface="Roboto"/>
                <a:ea typeface="Roboto"/>
                <a:cs typeface="Roboto"/>
                <a:sym typeface="Roboto"/>
              </a:defRPr>
            </a:lvl1pPr>
          </a:lstStyle>
          <a:p>
            <a:r>
              <a:rPr lang="en-US" dirty="0"/>
              <a:t>Title</a:t>
            </a:r>
          </a:p>
        </p:txBody>
      </p:sp>
      <p:pic>
        <p:nvPicPr>
          <p:cNvPr id="6" name="Picture 5" descr="Map&#10;&#10;Description automatically generated">
            <a:extLst>
              <a:ext uri="{FF2B5EF4-FFF2-40B4-BE49-F238E27FC236}">
                <a16:creationId xmlns:a16="http://schemas.microsoft.com/office/drawing/2014/main" id="{CEE96C95-2D7F-4C2F-80EC-3CD1EEDF3B43}"/>
              </a:ext>
            </a:extLst>
          </p:cNvPr>
          <p:cNvPicPr>
            <a:picLocks noChangeAspect="1"/>
          </p:cNvPicPr>
          <p:nvPr userDrawn="1"/>
        </p:nvPicPr>
        <p:blipFill>
          <a:blip r:embed="rId2"/>
          <a:stretch>
            <a:fillRect/>
          </a:stretch>
        </p:blipFill>
        <p:spPr>
          <a:xfrm>
            <a:off x="3214052" y="1818290"/>
            <a:ext cx="5763897" cy="4687615"/>
          </a:xfrm>
          <a:prstGeom prst="rect">
            <a:avLst/>
          </a:prstGeom>
        </p:spPr>
      </p:pic>
      <p:sp>
        <p:nvSpPr>
          <p:cNvPr id="7" name="Rectangle 6">
            <a:extLst>
              <a:ext uri="{FF2B5EF4-FFF2-40B4-BE49-F238E27FC236}">
                <a16:creationId xmlns:a16="http://schemas.microsoft.com/office/drawing/2014/main" id="{857CD06F-1D14-4E12-B6C1-5217B9C5233D}"/>
              </a:ext>
            </a:extLst>
          </p:cNvPr>
          <p:cNvSpPr/>
          <p:nvPr userDrawn="1"/>
        </p:nvSpPr>
        <p:spPr>
          <a:xfrm>
            <a:off x="315311" y="1481959"/>
            <a:ext cx="11582400" cy="60959"/>
          </a:xfrm>
          <a:prstGeom prst="rect">
            <a:avLst/>
          </a:prstGeom>
          <a:solidFill>
            <a:srgbClr val="488F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1389121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 text Righ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505A0430-F1A4-4626-B815-F3505770ED86}"/>
              </a:ext>
            </a:extLst>
          </p:cNvPr>
          <p:cNvSpPr>
            <a:spLocks noGrp="1"/>
          </p:cNvSpPr>
          <p:nvPr>
            <p:ph type="pic" sz="quarter" idx="11"/>
          </p:nvPr>
        </p:nvSpPr>
        <p:spPr>
          <a:xfrm>
            <a:off x="6913484" y="738987"/>
            <a:ext cx="4876800" cy="4876800"/>
          </a:xfrm>
        </p:spPr>
        <p:txBody>
          <a:bodyPr/>
          <a:lstStyle>
            <a:lvl1pPr marL="169329" indent="0">
              <a:buFontTx/>
              <a:buNone/>
              <a:defRPr/>
            </a:lvl1pPr>
          </a:lstStyle>
          <a:p>
            <a:endParaRPr lang="en-US"/>
          </a:p>
        </p:txBody>
      </p:sp>
      <p:sp>
        <p:nvSpPr>
          <p:cNvPr id="5" name="Text Placeholder 4">
            <a:extLst>
              <a:ext uri="{FF2B5EF4-FFF2-40B4-BE49-F238E27FC236}">
                <a16:creationId xmlns:a16="http://schemas.microsoft.com/office/drawing/2014/main" id="{4CC751B6-DCBF-4B2C-A41F-3B5BD47644C7}"/>
              </a:ext>
            </a:extLst>
          </p:cNvPr>
          <p:cNvSpPr>
            <a:spLocks noGrp="1"/>
          </p:cNvSpPr>
          <p:nvPr>
            <p:ph type="body" sz="quarter" idx="10" hasCustomPrompt="1"/>
          </p:nvPr>
        </p:nvSpPr>
        <p:spPr>
          <a:xfrm>
            <a:off x="401716" y="3177387"/>
            <a:ext cx="4389120" cy="2194560"/>
          </a:xfrm>
        </p:spPr>
        <p:txBody>
          <a:bodyPr/>
          <a:lstStyle>
            <a:lvl1pPr marL="169329" indent="0">
              <a:buNone/>
              <a:defRPr>
                <a:solidFill>
                  <a:schemeClr val="bg1">
                    <a:lumMod val="50000"/>
                  </a:schemeClr>
                </a:solidFill>
              </a:defRPr>
            </a:lvl1pPr>
            <a:lvl2pPr marL="778914" indent="0">
              <a:buNone/>
              <a:defRPr/>
            </a:lvl2pPr>
            <a:lvl3pPr marL="1396965" indent="0">
              <a:buNone/>
              <a:defRPr/>
            </a:lvl3pPr>
            <a:lvl4pPr marL="2006550" indent="0">
              <a:buNone/>
              <a:defRPr/>
            </a:lvl4pPr>
            <a:lvl5pPr marL="2624601" indent="0">
              <a:buNone/>
              <a:defRPr/>
            </a:lvl5pPr>
          </a:lstStyle>
          <a:p>
            <a:r>
              <a:rPr lang="en-US" dirty="0"/>
              <a:t>Left text: </a:t>
            </a:r>
          </a:p>
          <a:p>
            <a:r>
              <a:rPr lang="en-US" dirty="0"/>
              <a:t>Lorem ipsum </a:t>
            </a:r>
            <a:r>
              <a:rPr lang="en-US" dirty="0" err="1"/>
              <a:t>Parum</a:t>
            </a:r>
            <a:r>
              <a:rPr lang="en-US" dirty="0"/>
              <a:t> </a:t>
            </a:r>
            <a:r>
              <a:rPr lang="en-US" dirty="0" err="1"/>
              <a:t>eum</a:t>
            </a:r>
            <a:r>
              <a:rPr lang="en-US" dirty="0"/>
              <a:t> que </a:t>
            </a:r>
            <a:r>
              <a:rPr lang="en-US" dirty="0" err="1"/>
              <a:t>ius</a:t>
            </a:r>
            <a:r>
              <a:rPr lang="en-US" dirty="0"/>
              <a:t> et </a:t>
            </a:r>
            <a:r>
              <a:rPr lang="en-US" dirty="0" err="1"/>
              <a:t>volestio</a:t>
            </a:r>
            <a:r>
              <a:rPr lang="en-US" dirty="0"/>
              <a:t> </a:t>
            </a:r>
            <a:r>
              <a:rPr lang="en-US" dirty="0" err="1"/>
              <a:t>te</a:t>
            </a:r>
            <a:r>
              <a:rPr lang="en-US" dirty="0"/>
              <a:t> </a:t>
            </a:r>
            <a:r>
              <a:rPr lang="en-US" dirty="0" err="1"/>
              <a:t>nonseque</a:t>
            </a:r>
            <a:r>
              <a:rPr lang="en-US" dirty="0"/>
              <a:t> </a:t>
            </a:r>
            <a:r>
              <a:rPr lang="en-US" dirty="0" err="1"/>
              <a:t>soluptate</a:t>
            </a:r>
            <a:r>
              <a:rPr lang="en-US" dirty="0"/>
              <a:t> </a:t>
            </a:r>
            <a:r>
              <a:rPr lang="en-US" dirty="0" err="1"/>
              <a:t>sequi</a:t>
            </a:r>
            <a:r>
              <a:rPr lang="en-US" dirty="0"/>
              <a:t> </a:t>
            </a:r>
            <a:r>
              <a:rPr lang="en-US" dirty="0" err="1"/>
              <a:t>comnisquam</a:t>
            </a:r>
            <a:r>
              <a:rPr lang="en-US" dirty="0"/>
              <a:t> </a:t>
            </a:r>
            <a:r>
              <a:rPr lang="en-US" dirty="0" err="1"/>
              <a:t>fugia</a:t>
            </a:r>
            <a:r>
              <a:rPr lang="en-US" dirty="0"/>
              <a:t> </a:t>
            </a:r>
            <a:r>
              <a:rPr lang="en-US" dirty="0" err="1"/>
              <a:t>quis</a:t>
            </a:r>
            <a:r>
              <a:rPr lang="en-US" dirty="0"/>
              <a:t> </a:t>
            </a:r>
            <a:r>
              <a:rPr lang="en-US" dirty="0" err="1"/>
              <a:t>volupid</a:t>
            </a:r>
            <a:r>
              <a:rPr lang="en-US" dirty="0"/>
              <a:t> </a:t>
            </a:r>
            <a:r>
              <a:rPr lang="en-US" dirty="0" err="1"/>
              <a:t>ut</a:t>
            </a:r>
            <a:r>
              <a:rPr lang="en-US" dirty="0"/>
              <a:t> </a:t>
            </a:r>
            <a:r>
              <a:rPr lang="en-US" dirty="0" err="1"/>
              <a:t>velloresere</a:t>
            </a:r>
            <a:r>
              <a:rPr lang="en-US" dirty="0"/>
              <a:t>. </a:t>
            </a:r>
          </a:p>
        </p:txBody>
      </p:sp>
      <p:sp>
        <p:nvSpPr>
          <p:cNvPr id="9" name="Text Placeholder 8">
            <a:extLst>
              <a:ext uri="{FF2B5EF4-FFF2-40B4-BE49-F238E27FC236}">
                <a16:creationId xmlns:a16="http://schemas.microsoft.com/office/drawing/2014/main" id="{C0F19B6D-1436-4E25-9F91-2EB41615BC42}"/>
              </a:ext>
            </a:extLst>
          </p:cNvPr>
          <p:cNvSpPr>
            <a:spLocks noGrp="1"/>
          </p:cNvSpPr>
          <p:nvPr>
            <p:ph type="body" sz="quarter" idx="12" hasCustomPrompt="1"/>
          </p:nvPr>
        </p:nvSpPr>
        <p:spPr>
          <a:xfrm>
            <a:off x="401717" y="1775884"/>
            <a:ext cx="4864100" cy="1039283"/>
          </a:xfrm>
          <a:solidFill>
            <a:schemeClr val="tx1"/>
          </a:solidFill>
        </p:spPr>
        <p:txBody>
          <a:bodyPr anchor="ctr" anchorCtr="0"/>
          <a:lstStyle>
            <a:lvl1pPr marL="169329" indent="0">
              <a:buFontTx/>
              <a:buNone/>
              <a:defRPr sz="3200">
                <a:solidFill>
                  <a:schemeClr val="bg1"/>
                </a:solidFill>
              </a:defRPr>
            </a:lvl1pPr>
            <a:lvl2pPr marL="778914" indent="0">
              <a:buFontTx/>
              <a:buNone/>
              <a:defRPr sz="3200">
                <a:solidFill>
                  <a:schemeClr val="bg1"/>
                </a:solidFill>
              </a:defRPr>
            </a:lvl2pPr>
          </a:lstStyle>
          <a:p>
            <a:pPr lvl="0"/>
            <a:r>
              <a:rPr lang="en-US" dirty="0"/>
              <a:t>Add Title</a:t>
            </a:r>
          </a:p>
        </p:txBody>
      </p:sp>
    </p:spTree>
    <p:extLst>
      <p:ext uri="{BB962C8B-B14F-4D97-AF65-F5344CB8AC3E}">
        <p14:creationId xmlns:p14="http://schemas.microsoft.com/office/powerpoint/2010/main" val="9749897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hoto - text righ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4CC751B6-DCBF-4B2C-A41F-3B5BD47644C7}"/>
              </a:ext>
            </a:extLst>
          </p:cNvPr>
          <p:cNvSpPr>
            <a:spLocks noGrp="1"/>
          </p:cNvSpPr>
          <p:nvPr>
            <p:ph type="body" sz="quarter" idx="10" hasCustomPrompt="1"/>
          </p:nvPr>
        </p:nvSpPr>
        <p:spPr>
          <a:xfrm>
            <a:off x="7400713" y="3177387"/>
            <a:ext cx="4389120" cy="2194560"/>
          </a:xfrm>
        </p:spPr>
        <p:txBody>
          <a:bodyPr/>
          <a:lstStyle>
            <a:lvl1pPr marL="169329" marR="0" indent="0" algn="l" defTabSz="1219170" rtl="0" eaLnBrk="1" fontAlgn="auto" latinLnBrk="0" hangingPunct="1">
              <a:lnSpc>
                <a:spcPct val="114000"/>
              </a:lnSpc>
              <a:spcBef>
                <a:spcPts val="0"/>
              </a:spcBef>
              <a:spcAft>
                <a:spcPts val="0"/>
              </a:spcAft>
              <a:buClr>
                <a:srgbClr val="858585"/>
              </a:buClr>
              <a:buSzPts val="1600"/>
              <a:buFont typeface="Roboto"/>
              <a:buNone/>
              <a:tabLst/>
              <a:defRPr>
                <a:solidFill>
                  <a:schemeClr val="bg1">
                    <a:lumMod val="50000"/>
                  </a:schemeClr>
                </a:solidFill>
              </a:defRPr>
            </a:lvl1pPr>
            <a:lvl2pPr marL="778914" indent="0">
              <a:buNone/>
              <a:defRPr/>
            </a:lvl2pPr>
            <a:lvl3pPr marL="1396965" indent="0">
              <a:buNone/>
              <a:defRPr/>
            </a:lvl3pPr>
            <a:lvl4pPr marL="2006550" indent="0">
              <a:buNone/>
              <a:defRPr/>
            </a:lvl4pPr>
            <a:lvl5pPr marL="2624601" indent="0">
              <a:buNone/>
              <a:defRPr/>
            </a:lvl5pPr>
          </a:lstStyle>
          <a:p>
            <a:pPr marL="169329" marR="0" lvl="0" indent="0" algn="l" defTabSz="1219170" rtl="0" eaLnBrk="1" fontAlgn="auto" latinLnBrk="0" hangingPunct="1">
              <a:lnSpc>
                <a:spcPct val="114000"/>
              </a:lnSpc>
              <a:spcBef>
                <a:spcPts val="0"/>
              </a:spcBef>
              <a:spcAft>
                <a:spcPts val="0"/>
              </a:spcAft>
              <a:buClr>
                <a:srgbClr val="858585"/>
              </a:buClr>
              <a:buSzPts val="1600"/>
              <a:buFont typeface="Roboto"/>
              <a:buNone/>
              <a:tabLst/>
              <a:defRPr/>
            </a:pPr>
            <a:r>
              <a:rPr lang="en-US" dirty="0"/>
              <a:t>Right text: </a:t>
            </a:r>
          </a:p>
          <a:p>
            <a:pPr marL="169329" marR="0" lvl="0" indent="0" algn="l" defTabSz="1219170" rtl="0" eaLnBrk="1" fontAlgn="auto" latinLnBrk="0" hangingPunct="1">
              <a:lnSpc>
                <a:spcPct val="114000"/>
              </a:lnSpc>
              <a:spcBef>
                <a:spcPts val="0"/>
              </a:spcBef>
              <a:spcAft>
                <a:spcPts val="0"/>
              </a:spcAft>
              <a:buClr>
                <a:srgbClr val="858585"/>
              </a:buClr>
              <a:buSzPts val="1600"/>
              <a:buFont typeface="Roboto"/>
              <a:buNone/>
              <a:tabLst/>
              <a:defRPr/>
            </a:pPr>
            <a:r>
              <a:rPr lang="en-US" dirty="0"/>
              <a:t>Lorem ipsum </a:t>
            </a:r>
            <a:r>
              <a:rPr lang="en-US" dirty="0" err="1"/>
              <a:t>Parum</a:t>
            </a:r>
            <a:r>
              <a:rPr lang="en-US" dirty="0"/>
              <a:t> </a:t>
            </a:r>
            <a:r>
              <a:rPr lang="en-US" dirty="0" err="1"/>
              <a:t>eum</a:t>
            </a:r>
            <a:r>
              <a:rPr lang="en-US" dirty="0"/>
              <a:t> que </a:t>
            </a:r>
            <a:r>
              <a:rPr lang="en-US" dirty="0" err="1"/>
              <a:t>ius</a:t>
            </a:r>
            <a:r>
              <a:rPr lang="en-US" dirty="0"/>
              <a:t> et </a:t>
            </a:r>
            <a:r>
              <a:rPr lang="en-US" dirty="0" err="1"/>
              <a:t>volestio</a:t>
            </a:r>
            <a:r>
              <a:rPr lang="en-US" dirty="0"/>
              <a:t> </a:t>
            </a:r>
            <a:r>
              <a:rPr lang="en-US" dirty="0" err="1"/>
              <a:t>te</a:t>
            </a:r>
            <a:r>
              <a:rPr lang="en-US" dirty="0"/>
              <a:t> </a:t>
            </a:r>
            <a:r>
              <a:rPr lang="en-US" dirty="0" err="1"/>
              <a:t>nonseque</a:t>
            </a:r>
            <a:r>
              <a:rPr lang="en-US" dirty="0"/>
              <a:t> </a:t>
            </a:r>
            <a:r>
              <a:rPr lang="en-US" dirty="0" err="1"/>
              <a:t>soluptate</a:t>
            </a:r>
            <a:r>
              <a:rPr lang="en-US" dirty="0"/>
              <a:t> </a:t>
            </a:r>
            <a:r>
              <a:rPr lang="en-US" dirty="0" err="1"/>
              <a:t>sequi</a:t>
            </a:r>
            <a:r>
              <a:rPr lang="en-US" dirty="0"/>
              <a:t> </a:t>
            </a:r>
            <a:r>
              <a:rPr lang="en-US" dirty="0" err="1"/>
              <a:t>comnisquam</a:t>
            </a:r>
            <a:r>
              <a:rPr lang="en-US" dirty="0"/>
              <a:t> </a:t>
            </a:r>
            <a:r>
              <a:rPr lang="en-US" dirty="0" err="1"/>
              <a:t>fugia</a:t>
            </a:r>
            <a:r>
              <a:rPr lang="en-US" dirty="0"/>
              <a:t> </a:t>
            </a:r>
            <a:r>
              <a:rPr lang="en-US" dirty="0" err="1"/>
              <a:t>quis</a:t>
            </a:r>
            <a:r>
              <a:rPr lang="en-US" dirty="0"/>
              <a:t> </a:t>
            </a:r>
            <a:r>
              <a:rPr lang="en-US" dirty="0" err="1"/>
              <a:t>volupid</a:t>
            </a:r>
            <a:r>
              <a:rPr lang="en-US" dirty="0"/>
              <a:t> </a:t>
            </a:r>
            <a:r>
              <a:rPr lang="en-US" dirty="0" err="1"/>
              <a:t>ut</a:t>
            </a:r>
            <a:r>
              <a:rPr lang="en-US" dirty="0"/>
              <a:t> </a:t>
            </a:r>
            <a:r>
              <a:rPr lang="en-US" dirty="0" err="1"/>
              <a:t>velloresere</a:t>
            </a:r>
            <a:r>
              <a:rPr lang="en-US" dirty="0"/>
              <a:t>.</a:t>
            </a:r>
          </a:p>
        </p:txBody>
      </p:sp>
      <p:sp>
        <p:nvSpPr>
          <p:cNvPr id="7" name="Picture Placeholder 6">
            <a:extLst>
              <a:ext uri="{FF2B5EF4-FFF2-40B4-BE49-F238E27FC236}">
                <a16:creationId xmlns:a16="http://schemas.microsoft.com/office/drawing/2014/main" id="{505A0430-F1A4-4626-B815-F3505770ED86}"/>
              </a:ext>
            </a:extLst>
          </p:cNvPr>
          <p:cNvSpPr>
            <a:spLocks noGrp="1"/>
          </p:cNvSpPr>
          <p:nvPr>
            <p:ph type="pic" sz="quarter" idx="11"/>
          </p:nvPr>
        </p:nvSpPr>
        <p:spPr>
          <a:xfrm>
            <a:off x="765243" y="738987"/>
            <a:ext cx="4876800" cy="4876800"/>
          </a:xfrm>
        </p:spPr>
        <p:txBody>
          <a:bodyPr/>
          <a:lstStyle>
            <a:lvl1pPr marL="169329" indent="0">
              <a:buFontTx/>
              <a:buNone/>
              <a:defRPr/>
            </a:lvl1pPr>
          </a:lstStyle>
          <a:p>
            <a:endParaRPr lang="en-US"/>
          </a:p>
        </p:txBody>
      </p:sp>
      <p:sp>
        <p:nvSpPr>
          <p:cNvPr id="9" name="Text Placeholder 8">
            <a:extLst>
              <a:ext uri="{FF2B5EF4-FFF2-40B4-BE49-F238E27FC236}">
                <a16:creationId xmlns:a16="http://schemas.microsoft.com/office/drawing/2014/main" id="{C0F19B6D-1436-4E25-9F91-2EB41615BC42}"/>
              </a:ext>
            </a:extLst>
          </p:cNvPr>
          <p:cNvSpPr>
            <a:spLocks noGrp="1"/>
          </p:cNvSpPr>
          <p:nvPr>
            <p:ph type="body" sz="quarter" idx="12" hasCustomPrompt="1"/>
          </p:nvPr>
        </p:nvSpPr>
        <p:spPr>
          <a:xfrm>
            <a:off x="6925734" y="1775884"/>
            <a:ext cx="4864100" cy="1039283"/>
          </a:xfrm>
          <a:solidFill>
            <a:schemeClr val="tx1"/>
          </a:solidFill>
        </p:spPr>
        <p:txBody>
          <a:bodyPr anchor="ctr" anchorCtr="0"/>
          <a:lstStyle>
            <a:lvl1pPr marL="169329" indent="0">
              <a:buFontTx/>
              <a:buNone/>
              <a:defRPr sz="3200">
                <a:solidFill>
                  <a:schemeClr val="bg1"/>
                </a:solidFill>
              </a:defRPr>
            </a:lvl1pPr>
            <a:lvl2pPr marL="778914" indent="0">
              <a:buFontTx/>
              <a:buNone/>
              <a:defRPr sz="3200">
                <a:solidFill>
                  <a:schemeClr val="bg1"/>
                </a:solidFill>
              </a:defRPr>
            </a:lvl2pPr>
          </a:lstStyle>
          <a:p>
            <a:pPr lvl="0"/>
            <a:r>
              <a:rPr lang="en-US" dirty="0"/>
              <a:t>Add Title</a:t>
            </a:r>
          </a:p>
        </p:txBody>
      </p:sp>
    </p:spTree>
    <p:extLst>
      <p:ext uri="{BB962C8B-B14F-4D97-AF65-F5344CB8AC3E}">
        <p14:creationId xmlns:p14="http://schemas.microsoft.com/office/powerpoint/2010/main" val="16991656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6090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F39AE-DCCE-40A4-ABD2-8D9E723BEA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E97D76-4215-46D7-B015-0470448279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BF24C9-CD34-465B-8FDB-E5B248648118}"/>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5" name="Footer Placeholder 4">
            <a:extLst>
              <a:ext uri="{FF2B5EF4-FFF2-40B4-BE49-F238E27FC236}">
                <a16:creationId xmlns:a16="http://schemas.microsoft.com/office/drawing/2014/main" id="{9826860B-ED5E-4E1E-9AFC-B1470E8DD9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AF836-A683-4F19-AB26-5434A7F67BF7}"/>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33251358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22745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609600" y="6356351"/>
            <a:ext cx="3860800" cy="365125"/>
          </a:xfrm>
        </p:spPr>
        <p:txBody>
          <a:bodyPr/>
          <a:lstStyle/>
          <a:p>
            <a:endParaRPr lang="en-US" dirty="0"/>
          </a:p>
        </p:txBody>
      </p:sp>
    </p:spTree>
    <p:extLst>
      <p:ext uri="{BB962C8B-B14F-4D97-AF65-F5344CB8AC3E}">
        <p14:creationId xmlns:p14="http://schemas.microsoft.com/office/powerpoint/2010/main" val="134490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78C0F-5105-4C06-9931-F76992E8E6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393063-D644-4418-9393-1BF3EE8708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2F8A7C-1E9A-4171-AC0D-88BFDC27ECC6}"/>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5" name="Footer Placeholder 4">
            <a:extLst>
              <a:ext uri="{FF2B5EF4-FFF2-40B4-BE49-F238E27FC236}">
                <a16:creationId xmlns:a16="http://schemas.microsoft.com/office/drawing/2014/main" id="{CD35DA97-5612-46FC-BB71-24D5ED6E5B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A254D8-5997-4275-BA17-164C1409D3B5}"/>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1191778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40964-981E-4180-9145-051F14E282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698A99-CC1E-4468-A9E4-C2C8164E8B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94326A-88E2-4576-B20F-170AD71934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5DC468-CA95-4244-B945-51B7E6BF1EA5}"/>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6" name="Footer Placeholder 5">
            <a:extLst>
              <a:ext uri="{FF2B5EF4-FFF2-40B4-BE49-F238E27FC236}">
                <a16:creationId xmlns:a16="http://schemas.microsoft.com/office/drawing/2014/main" id="{F3607D7B-9F42-42D2-B82B-5E33C2D2C2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F34B5D-0393-44CE-A211-C82E430B12DD}"/>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1756813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39F28-FE64-4E80-98D4-313134FDA8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B32027-D85A-47B3-8336-769CBB3A7D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076EAD-B148-4011-82C1-7CBF6F61FE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C8A3D9-7FEE-4F88-8CF1-625B7FF0F0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76CCD1-F8BD-478F-ADA7-E79A6330EA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56906C-4270-4A66-910A-39DA8C383113}"/>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8" name="Footer Placeholder 7">
            <a:extLst>
              <a:ext uri="{FF2B5EF4-FFF2-40B4-BE49-F238E27FC236}">
                <a16:creationId xmlns:a16="http://schemas.microsoft.com/office/drawing/2014/main" id="{FDD879D4-C2F6-4FD9-BA01-8409771913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41B6D6-C86B-42B9-BB45-D8B10B077CC2}"/>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1309224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398EA-3B4F-4FC5-B7EE-BCBD9A221C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803608-3AD8-42E0-AB2E-9AE1BC614EE8}"/>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4" name="Footer Placeholder 3">
            <a:extLst>
              <a:ext uri="{FF2B5EF4-FFF2-40B4-BE49-F238E27FC236}">
                <a16:creationId xmlns:a16="http://schemas.microsoft.com/office/drawing/2014/main" id="{0F9FA1EB-745F-48E4-ABCD-B3F4B5F830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010CE8-61BF-43BA-820B-3C07E2F3F7B2}"/>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2506374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74BB45-78CE-4182-9272-048AE2108B4A}"/>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3" name="Footer Placeholder 2">
            <a:extLst>
              <a:ext uri="{FF2B5EF4-FFF2-40B4-BE49-F238E27FC236}">
                <a16:creationId xmlns:a16="http://schemas.microsoft.com/office/drawing/2014/main" id="{6458210A-40ED-4584-B592-8FE87275C6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D10830-BD7E-4919-9954-27A108234F7F}"/>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3442335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0E23E-DBAC-46E6-8DB5-391E3AE6BA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6A0447-EC55-4382-A33E-7B7D57306A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507AB0-519D-4087-93AF-EA64EB949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FB38B5-A2F9-4FF8-853D-D5281260BAED}"/>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6" name="Footer Placeholder 5">
            <a:extLst>
              <a:ext uri="{FF2B5EF4-FFF2-40B4-BE49-F238E27FC236}">
                <a16:creationId xmlns:a16="http://schemas.microsoft.com/office/drawing/2014/main" id="{F7AD4492-0AFA-4130-AC58-21F6EE316A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BF3D83-F9D6-41B9-B33C-E5ACF1F73296}"/>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2768557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4FC3-20B2-44F8-B049-C4D57073B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115387-F860-48E4-B3BB-48B00BBE6D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C6736A-16B4-41D1-96DB-6AD795819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B0F9DD-9765-4152-886A-CF84159007E5}"/>
              </a:ext>
            </a:extLst>
          </p:cNvPr>
          <p:cNvSpPr>
            <a:spLocks noGrp="1"/>
          </p:cNvSpPr>
          <p:nvPr>
            <p:ph type="dt" sz="half" idx="10"/>
          </p:nvPr>
        </p:nvSpPr>
        <p:spPr/>
        <p:txBody>
          <a:bodyPr/>
          <a:lstStyle/>
          <a:p>
            <a:fld id="{25934B65-5D2B-4F5E-8236-0AA3D9A0A8FA}" type="datetimeFigureOut">
              <a:rPr lang="en-US" smtClean="0"/>
              <a:t>6/6/2025</a:t>
            </a:fld>
            <a:endParaRPr lang="en-US"/>
          </a:p>
        </p:txBody>
      </p:sp>
      <p:sp>
        <p:nvSpPr>
          <p:cNvPr id="6" name="Footer Placeholder 5">
            <a:extLst>
              <a:ext uri="{FF2B5EF4-FFF2-40B4-BE49-F238E27FC236}">
                <a16:creationId xmlns:a16="http://schemas.microsoft.com/office/drawing/2014/main" id="{3C170531-A80A-438E-BE5A-C44705C750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145B86-B0F3-4643-AC6E-8B4DE873FF36}"/>
              </a:ext>
            </a:extLst>
          </p:cNvPr>
          <p:cNvSpPr>
            <a:spLocks noGrp="1"/>
          </p:cNvSpPr>
          <p:nvPr>
            <p:ph type="sldNum" sz="quarter" idx="12"/>
          </p:nvPr>
        </p:nvSpPr>
        <p:spPr/>
        <p:txBody>
          <a:bodyPr/>
          <a:lstStyle/>
          <a:p>
            <a:fld id="{02C64E1D-D6C0-4490-A89E-385863376B4B}" type="slidenum">
              <a:rPr lang="en-US" smtClean="0"/>
              <a:t>‹#›</a:t>
            </a:fld>
            <a:endParaRPr lang="en-US"/>
          </a:p>
        </p:txBody>
      </p:sp>
    </p:spTree>
    <p:extLst>
      <p:ext uri="{BB962C8B-B14F-4D97-AF65-F5344CB8AC3E}">
        <p14:creationId xmlns:p14="http://schemas.microsoft.com/office/powerpoint/2010/main" val="224785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B3A5D0-7B0B-4DD0-9183-54AD526D0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5CA28A-9EDA-4D92-A835-A8E320AF3F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F8E499-D563-47AB-A617-52A3CCB5CC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34B65-5D2B-4F5E-8236-0AA3D9A0A8FA}" type="datetimeFigureOut">
              <a:rPr lang="en-US" smtClean="0"/>
              <a:t>6/6/2025</a:t>
            </a:fld>
            <a:endParaRPr lang="en-US"/>
          </a:p>
        </p:txBody>
      </p:sp>
      <p:sp>
        <p:nvSpPr>
          <p:cNvPr id="5" name="Footer Placeholder 4">
            <a:extLst>
              <a:ext uri="{FF2B5EF4-FFF2-40B4-BE49-F238E27FC236}">
                <a16:creationId xmlns:a16="http://schemas.microsoft.com/office/drawing/2014/main" id="{E63FF5D2-97B8-4501-B846-2DB609FD7E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354F96A-09D1-49F6-A71A-C8F1394BC0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64E1D-D6C0-4490-A89E-385863376B4B}" type="slidenum">
              <a:rPr lang="en-US" smtClean="0"/>
              <a:t>‹#›</a:t>
            </a:fld>
            <a:endParaRPr lang="en-US"/>
          </a:p>
        </p:txBody>
      </p:sp>
    </p:spTree>
    <p:extLst>
      <p:ext uri="{BB962C8B-B14F-4D97-AF65-F5344CB8AC3E}">
        <p14:creationId xmlns:p14="http://schemas.microsoft.com/office/powerpoint/2010/main" val="9825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60400" y="926967"/>
            <a:ext cx="10071200" cy="763600"/>
          </a:xfrm>
          <a:prstGeom prst="rect">
            <a:avLst/>
          </a:prstGeom>
          <a:solidFill>
            <a:schemeClr val="bg1"/>
          </a:solid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600"/>
              <a:buFont typeface="Roboto Medium"/>
              <a:buNone/>
              <a:defRPr sz="2600" b="0" i="0" u="none" strike="noStrike" cap="none">
                <a:solidFill>
                  <a:schemeClr val="dk1"/>
                </a:solidFill>
                <a:latin typeface="Roboto Medium"/>
                <a:ea typeface="Roboto Medium"/>
                <a:cs typeface="Roboto Medium"/>
                <a:sym typeface="Roboto Medium"/>
              </a:defRPr>
            </a:lvl1pPr>
            <a:lvl2pPr marR="0" lvl="1"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2pPr>
            <a:lvl3pPr marR="0" lvl="2"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3pPr>
            <a:lvl4pPr marR="0" lvl="3"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4pPr>
            <a:lvl5pPr marR="0" lvl="4"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5pPr>
            <a:lvl6pPr marR="0" lvl="5"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6pPr>
            <a:lvl7pPr marR="0" lvl="6"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7pPr>
            <a:lvl8pPr marR="0" lvl="7"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8pPr>
            <a:lvl9pPr marR="0" lvl="8" algn="l" rtl="0">
              <a:lnSpc>
                <a:spcPct val="100000"/>
              </a:lnSpc>
              <a:spcBef>
                <a:spcPts val="0"/>
              </a:spcBef>
              <a:spcAft>
                <a:spcPts val="0"/>
              </a:spcAft>
              <a:buClr>
                <a:schemeClr val="dk1"/>
              </a:buClr>
              <a:buSzPts val="2800"/>
              <a:buFont typeface="Roboto Medium"/>
              <a:buNone/>
              <a:defRPr sz="2800" b="0" i="0" u="none" strike="noStrike" cap="none">
                <a:solidFill>
                  <a:schemeClr val="dk1"/>
                </a:solidFill>
                <a:latin typeface="Roboto Medium"/>
                <a:ea typeface="Roboto Medium"/>
                <a:cs typeface="Roboto Medium"/>
                <a:sym typeface="Roboto Medium"/>
              </a:defRPr>
            </a:lvl9pPr>
          </a:lstStyle>
          <a:p>
            <a:endParaRPr dirty="0"/>
          </a:p>
        </p:txBody>
      </p:sp>
      <p:sp>
        <p:nvSpPr>
          <p:cNvPr id="7" name="Google Shape;7;p1"/>
          <p:cNvSpPr txBox="1">
            <a:spLocks noGrp="1"/>
          </p:cNvSpPr>
          <p:nvPr>
            <p:ph type="body" idx="1"/>
          </p:nvPr>
        </p:nvSpPr>
        <p:spPr>
          <a:xfrm>
            <a:off x="1713633" y="2225100"/>
            <a:ext cx="8537200" cy="3502400"/>
          </a:xfrm>
          <a:prstGeom prst="rect">
            <a:avLst/>
          </a:prstGeom>
          <a:noFill/>
          <a:ln>
            <a:noFill/>
          </a:ln>
        </p:spPr>
        <p:txBody>
          <a:bodyPr spcFirstLastPara="1" wrap="square" lIns="91425" tIns="91425" rIns="91425" bIns="91425" anchor="t" anchorCtr="0">
            <a:noAutofit/>
          </a:bodyPr>
          <a:lstStyle>
            <a:lvl1pPr marL="457200" marR="0" lvl="0" indent="-330200" algn="l" rtl="0">
              <a:lnSpc>
                <a:spcPct val="114000"/>
              </a:lnSpc>
              <a:spcBef>
                <a:spcPts val="0"/>
              </a:spcBef>
              <a:spcAft>
                <a:spcPts val="0"/>
              </a:spcAft>
              <a:buClr>
                <a:srgbClr val="858585"/>
              </a:buClr>
              <a:buSzPts val="1600"/>
              <a:buFont typeface="Roboto"/>
              <a:buChar char="●"/>
              <a:defRPr sz="1600" b="0" i="0" u="none" strike="noStrike" cap="none">
                <a:solidFill>
                  <a:srgbClr val="858585"/>
                </a:solidFill>
                <a:latin typeface="Roboto"/>
                <a:ea typeface="Roboto"/>
                <a:cs typeface="Roboto"/>
                <a:sym typeface="Roboto"/>
              </a:defRPr>
            </a:lvl1pPr>
            <a:lvl2pPr marL="914400" marR="0" lvl="1" indent="-330200" algn="l" rtl="0">
              <a:lnSpc>
                <a:spcPct val="114000"/>
              </a:lnSpc>
              <a:spcBef>
                <a:spcPts val="0"/>
              </a:spcBef>
              <a:spcAft>
                <a:spcPts val="0"/>
              </a:spcAft>
              <a:buClr>
                <a:srgbClr val="858585"/>
              </a:buClr>
              <a:buSzPts val="1600"/>
              <a:buFont typeface="Roboto"/>
              <a:buChar char="○"/>
              <a:defRPr sz="1600" b="0" i="0" u="none" strike="noStrike" cap="none">
                <a:solidFill>
                  <a:srgbClr val="858585"/>
                </a:solidFill>
                <a:latin typeface="Roboto"/>
                <a:ea typeface="Roboto"/>
                <a:cs typeface="Roboto"/>
                <a:sym typeface="Roboto"/>
              </a:defRPr>
            </a:lvl2pPr>
            <a:lvl3pPr marL="1371600" marR="0" lvl="2" indent="-323850" algn="l" rtl="0">
              <a:lnSpc>
                <a:spcPct val="114000"/>
              </a:lnSpc>
              <a:spcBef>
                <a:spcPts val="0"/>
              </a:spcBef>
              <a:spcAft>
                <a:spcPts val="0"/>
              </a:spcAft>
              <a:buClr>
                <a:srgbClr val="858585"/>
              </a:buClr>
              <a:buSzPts val="1500"/>
              <a:buFont typeface="Roboto"/>
              <a:buChar char="■"/>
              <a:defRPr sz="1500" b="0" i="0" u="none" strike="noStrike" cap="none">
                <a:solidFill>
                  <a:srgbClr val="858585"/>
                </a:solidFill>
                <a:latin typeface="Roboto"/>
                <a:ea typeface="Roboto"/>
                <a:cs typeface="Roboto"/>
                <a:sym typeface="Roboto"/>
              </a:defRPr>
            </a:lvl3pPr>
            <a:lvl4pPr marL="1828800" marR="0" lvl="3" indent="-323850" algn="l" rtl="0">
              <a:lnSpc>
                <a:spcPct val="114000"/>
              </a:lnSpc>
              <a:spcBef>
                <a:spcPts val="0"/>
              </a:spcBef>
              <a:spcAft>
                <a:spcPts val="0"/>
              </a:spcAft>
              <a:buClr>
                <a:srgbClr val="858585"/>
              </a:buClr>
              <a:buSzPts val="1500"/>
              <a:buFont typeface="Roboto"/>
              <a:buChar char="●"/>
              <a:defRPr sz="1500" b="0" i="0" u="none" strike="noStrike" cap="none">
                <a:solidFill>
                  <a:srgbClr val="858585"/>
                </a:solidFill>
                <a:latin typeface="Roboto"/>
                <a:ea typeface="Roboto"/>
                <a:cs typeface="Roboto"/>
                <a:sym typeface="Roboto"/>
              </a:defRPr>
            </a:lvl4pPr>
            <a:lvl5pPr marL="2286000" marR="0" lvl="4" indent="-317500" algn="l" rtl="0">
              <a:lnSpc>
                <a:spcPct val="114000"/>
              </a:lnSpc>
              <a:spcBef>
                <a:spcPts val="0"/>
              </a:spcBef>
              <a:spcAft>
                <a:spcPts val="0"/>
              </a:spcAft>
              <a:buClr>
                <a:srgbClr val="858585"/>
              </a:buClr>
              <a:buSzPts val="1400"/>
              <a:buFont typeface="Roboto"/>
              <a:buChar char="○"/>
              <a:defRPr sz="1400" b="0" i="0" u="none" strike="noStrike" cap="none">
                <a:solidFill>
                  <a:srgbClr val="858585"/>
                </a:solidFill>
                <a:latin typeface="Roboto"/>
                <a:ea typeface="Roboto"/>
                <a:cs typeface="Roboto"/>
                <a:sym typeface="Roboto"/>
              </a:defRPr>
            </a:lvl5pPr>
            <a:lvl6pPr marL="2743200" marR="0" lvl="5" indent="-317500" algn="l" rtl="0">
              <a:lnSpc>
                <a:spcPct val="114000"/>
              </a:lnSpc>
              <a:spcBef>
                <a:spcPts val="0"/>
              </a:spcBef>
              <a:spcAft>
                <a:spcPts val="0"/>
              </a:spcAft>
              <a:buClr>
                <a:srgbClr val="858585"/>
              </a:buClr>
              <a:buSzPts val="1400"/>
              <a:buFont typeface="Roboto"/>
              <a:buChar char="■"/>
              <a:defRPr sz="1400" b="0" i="0" u="none" strike="noStrike" cap="none">
                <a:solidFill>
                  <a:srgbClr val="858585"/>
                </a:solidFill>
                <a:latin typeface="Roboto"/>
                <a:ea typeface="Roboto"/>
                <a:cs typeface="Roboto"/>
                <a:sym typeface="Roboto"/>
              </a:defRPr>
            </a:lvl6pPr>
            <a:lvl7pPr marL="3200400" marR="0" lvl="6" indent="-311150" algn="l" rtl="0">
              <a:lnSpc>
                <a:spcPct val="114000"/>
              </a:lnSpc>
              <a:spcBef>
                <a:spcPts val="0"/>
              </a:spcBef>
              <a:spcAft>
                <a:spcPts val="0"/>
              </a:spcAft>
              <a:buClr>
                <a:srgbClr val="858585"/>
              </a:buClr>
              <a:buSzPts val="1300"/>
              <a:buFont typeface="Roboto"/>
              <a:buChar char="●"/>
              <a:defRPr sz="1300" b="0" i="0" u="none" strike="noStrike" cap="none">
                <a:solidFill>
                  <a:srgbClr val="858585"/>
                </a:solidFill>
                <a:latin typeface="Roboto"/>
                <a:ea typeface="Roboto"/>
                <a:cs typeface="Roboto"/>
                <a:sym typeface="Roboto"/>
              </a:defRPr>
            </a:lvl7pPr>
            <a:lvl8pPr marL="3657600" marR="0" lvl="7" indent="-311150" algn="l" rtl="0">
              <a:lnSpc>
                <a:spcPct val="114000"/>
              </a:lnSpc>
              <a:spcBef>
                <a:spcPts val="0"/>
              </a:spcBef>
              <a:spcAft>
                <a:spcPts val="0"/>
              </a:spcAft>
              <a:buClr>
                <a:srgbClr val="858585"/>
              </a:buClr>
              <a:buSzPts val="1300"/>
              <a:buFont typeface="Roboto"/>
              <a:buChar char="○"/>
              <a:defRPr sz="1300" b="0" i="0" u="none" strike="noStrike" cap="none">
                <a:solidFill>
                  <a:srgbClr val="858585"/>
                </a:solidFill>
                <a:latin typeface="Roboto"/>
                <a:ea typeface="Roboto"/>
                <a:cs typeface="Roboto"/>
                <a:sym typeface="Roboto"/>
              </a:defRPr>
            </a:lvl8pPr>
            <a:lvl9pPr marL="4114800" marR="0" lvl="8" indent="-304800" algn="l" rtl="0">
              <a:lnSpc>
                <a:spcPct val="114000"/>
              </a:lnSpc>
              <a:spcBef>
                <a:spcPts val="0"/>
              </a:spcBef>
              <a:spcAft>
                <a:spcPts val="0"/>
              </a:spcAft>
              <a:buClr>
                <a:srgbClr val="858585"/>
              </a:buClr>
              <a:buSzPts val="1200"/>
              <a:buFont typeface="Roboto"/>
              <a:buChar char="■"/>
              <a:defRPr sz="1200" b="0" i="0" u="none" strike="noStrike" cap="none">
                <a:solidFill>
                  <a:srgbClr val="858585"/>
                </a:solidFill>
                <a:latin typeface="Roboto"/>
                <a:ea typeface="Roboto"/>
                <a:cs typeface="Roboto"/>
                <a:sym typeface="Roboto"/>
              </a:defRPr>
            </a:lvl9pPr>
          </a:lstStyle>
          <a:p>
            <a:endParaRPr dirty="0"/>
          </a:p>
        </p:txBody>
      </p:sp>
      <p:pic>
        <p:nvPicPr>
          <p:cNvPr id="4" name="Picture 3">
            <a:extLst>
              <a:ext uri="{FF2B5EF4-FFF2-40B4-BE49-F238E27FC236}">
                <a16:creationId xmlns:a16="http://schemas.microsoft.com/office/drawing/2014/main" id="{63B7E8A5-B249-47EB-A101-28FB33801631}"/>
              </a:ext>
            </a:extLst>
          </p:cNvPr>
          <p:cNvPicPr>
            <a:picLocks noChangeAspect="1"/>
          </p:cNvPicPr>
          <p:nvPr userDrawn="1"/>
        </p:nvPicPr>
        <p:blipFill>
          <a:blip r:embed="rId12"/>
          <a:stretch>
            <a:fillRect/>
          </a:stretch>
        </p:blipFill>
        <p:spPr>
          <a:xfrm>
            <a:off x="11131601" y="5727501"/>
            <a:ext cx="763601" cy="763601"/>
          </a:xfrm>
          <a:prstGeom prst="rect">
            <a:avLst/>
          </a:prstGeom>
        </p:spPr>
      </p:pic>
      <p:sp>
        <p:nvSpPr>
          <p:cNvPr id="5" name="Rectangle 4">
            <a:extLst>
              <a:ext uri="{FF2B5EF4-FFF2-40B4-BE49-F238E27FC236}">
                <a16:creationId xmlns:a16="http://schemas.microsoft.com/office/drawing/2014/main" id="{9E284385-3FAE-41F9-AEAA-FD022E12D4B6}"/>
              </a:ext>
            </a:extLst>
          </p:cNvPr>
          <p:cNvSpPr/>
          <p:nvPr userDrawn="1"/>
        </p:nvSpPr>
        <p:spPr>
          <a:xfrm>
            <a:off x="0" y="0"/>
            <a:ext cx="12192000" cy="6858000"/>
          </a:xfrm>
          <a:prstGeom prst="rect">
            <a:avLst/>
          </a:prstGeom>
          <a:noFill/>
          <a:ln w="6350">
            <a:solidFill>
              <a:schemeClr val="tx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212592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ln>
            <a:noFill/>
          </a:ln>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3.xml"/><Relationship Id="rId5" Type="http://schemas.openxmlformats.org/officeDocument/2006/relationships/image" Target="../media/image6.sv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18" Type="http://schemas.openxmlformats.org/officeDocument/2006/relationships/diagramData" Target="../diagrams/data5.xml"/><Relationship Id="rId3" Type="http://schemas.openxmlformats.org/officeDocument/2006/relationships/diagramData" Target="../diagrams/data2.xml"/><Relationship Id="rId21" Type="http://schemas.openxmlformats.org/officeDocument/2006/relationships/diagramColors" Target="../diagrams/colors5.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1.xml"/><Relationship Id="rId16" Type="http://schemas.openxmlformats.org/officeDocument/2006/relationships/diagramColors" Target="../diagrams/colors4.xml"/><Relationship Id="rId20" Type="http://schemas.openxmlformats.org/officeDocument/2006/relationships/diagramQuickStyle" Target="../diagrams/quickStyle5.xml"/><Relationship Id="rId1" Type="http://schemas.openxmlformats.org/officeDocument/2006/relationships/slideLayout" Target="../slideLayouts/slideLayout21.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19" Type="http://schemas.openxmlformats.org/officeDocument/2006/relationships/diagramLayout" Target="../diagrams/layout5.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 Id="rId22" Type="http://schemas.microsoft.com/office/2007/relationships/diagramDrawing" Target="../diagrams/drawing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3.xml"/><Relationship Id="rId5" Type="http://schemas.openxmlformats.org/officeDocument/2006/relationships/image" Target="../media/image6.sv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13.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24645F12-C371-4687-B60E-CA38EB5D0E75}"/>
              </a:ext>
            </a:extLst>
          </p:cNvPr>
          <p:cNvSpPr>
            <a:spLocks noGrp="1"/>
          </p:cNvSpPr>
          <p:nvPr>
            <p:ph type="title"/>
          </p:nvPr>
        </p:nvSpPr>
        <p:spPr>
          <a:xfrm>
            <a:off x="524741" y="689112"/>
            <a:ext cx="3808268" cy="5435967"/>
          </a:xfrm>
        </p:spPr>
        <p:txBody>
          <a:bodyPr>
            <a:normAutofit/>
          </a:bodyPr>
          <a:lstStyle/>
          <a:p>
            <a:r>
              <a:rPr lang="en-US" sz="6000" dirty="0">
                <a:solidFill>
                  <a:schemeClr val="bg1"/>
                </a:solidFill>
              </a:rPr>
              <a:t>Behavioral Health System of </a:t>
            </a:r>
            <a:r>
              <a:rPr lang="en-US" sz="6000" dirty="0">
                <a:solidFill>
                  <a:schemeClr val="bg1"/>
                </a:solidFill>
                <a:latin typeface="Roboto" panose="02000000000000000000" pitchFamily="2" charset="0"/>
                <a:ea typeface="Roboto" panose="02000000000000000000" pitchFamily="2" charset="0"/>
              </a:rPr>
              <a:t>Care</a:t>
            </a:r>
            <a:r>
              <a:rPr lang="en-US" sz="6000" dirty="0">
                <a:solidFill>
                  <a:schemeClr val="bg1"/>
                </a:solidFill>
              </a:rPr>
              <a:t> </a:t>
            </a:r>
          </a:p>
        </p:txBody>
      </p:sp>
      <p:graphicFrame>
        <p:nvGraphicFramePr>
          <p:cNvPr id="7" name="Content Placeholder 4">
            <a:extLst>
              <a:ext uri="{FF2B5EF4-FFF2-40B4-BE49-F238E27FC236}">
                <a16:creationId xmlns:a16="http://schemas.microsoft.com/office/drawing/2014/main" id="{FE38EA91-5BED-4AB1-AE3B-BAC214C9AF48}"/>
              </a:ext>
            </a:extLst>
          </p:cNvPr>
          <p:cNvGraphicFramePr>
            <a:graphicFrameLocks noGrp="1"/>
          </p:cNvGraphicFramePr>
          <p:nvPr>
            <p:ph idx="1"/>
            <p:extLst>
              <p:ext uri="{D42A27DB-BD31-4B8C-83A1-F6EECF244321}">
                <p14:modId xmlns:p14="http://schemas.microsoft.com/office/powerpoint/2010/main" val="3406442404"/>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6726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68E3-49D7-4A23-A31E-5571DF5A08F4}"/>
              </a:ext>
            </a:extLst>
          </p:cNvPr>
          <p:cNvSpPr>
            <a:spLocks noGrp="1"/>
          </p:cNvSpPr>
          <p:nvPr>
            <p:ph type="title"/>
          </p:nvPr>
        </p:nvSpPr>
        <p:spPr>
          <a:xfrm>
            <a:off x="1061896" y="675543"/>
            <a:ext cx="10071200" cy="763600"/>
          </a:xfrm>
        </p:spPr>
        <p:txBody>
          <a:bodyPr/>
          <a:lstStyle/>
          <a:p>
            <a:r>
              <a:rPr lang="en-US" dirty="0">
                <a:solidFill>
                  <a:schemeClr val="tx1"/>
                </a:solidFill>
                <a:highlight>
                  <a:srgbClr val="FFFFFF"/>
                </a:highlight>
              </a:rPr>
              <a:t>Key Marchman Act Features</a:t>
            </a:r>
            <a:endParaRPr lang="en-US" dirty="0">
              <a:highlight>
                <a:srgbClr val="FFFFFF"/>
              </a:highlight>
            </a:endParaRPr>
          </a:p>
        </p:txBody>
      </p:sp>
      <p:graphicFrame>
        <p:nvGraphicFramePr>
          <p:cNvPr id="4" name="Content Placeholder 4">
            <a:extLst>
              <a:ext uri="{FF2B5EF4-FFF2-40B4-BE49-F238E27FC236}">
                <a16:creationId xmlns:a16="http://schemas.microsoft.com/office/drawing/2014/main" id="{6E49A657-17CC-4BEF-BBFA-3610B89E634A}"/>
              </a:ext>
            </a:extLst>
          </p:cNvPr>
          <p:cNvGraphicFramePr>
            <a:graphicFrameLocks/>
          </p:cNvGraphicFramePr>
          <p:nvPr>
            <p:extLst>
              <p:ext uri="{D42A27DB-BD31-4B8C-83A1-F6EECF244321}">
                <p14:modId xmlns:p14="http://schemas.microsoft.com/office/powerpoint/2010/main" val="2802724483"/>
              </p:ext>
            </p:extLst>
          </p:nvPr>
        </p:nvGraphicFramePr>
        <p:xfrm>
          <a:off x="662609" y="1801453"/>
          <a:ext cx="10222520" cy="4680632"/>
        </p:xfrm>
        <a:graphic>
          <a:graphicData uri="http://schemas.openxmlformats.org/drawingml/2006/table">
            <a:tbl>
              <a:tblPr firstRow="1" firstCol="1" bandRow="1">
                <a:tableStyleId>{073A0DAA-6AF3-43AB-8588-CEC1D06C72B9}</a:tableStyleId>
              </a:tblPr>
              <a:tblGrid>
                <a:gridCol w="3485321">
                  <a:extLst>
                    <a:ext uri="{9D8B030D-6E8A-4147-A177-3AD203B41FA5}">
                      <a16:colId xmlns:a16="http://schemas.microsoft.com/office/drawing/2014/main" val="20000"/>
                    </a:ext>
                  </a:extLst>
                </a:gridCol>
                <a:gridCol w="6737199">
                  <a:extLst>
                    <a:ext uri="{9D8B030D-6E8A-4147-A177-3AD203B41FA5}">
                      <a16:colId xmlns:a16="http://schemas.microsoft.com/office/drawing/2014/main" val="20001"/>
                    </a:ext>
                  </a:extLst>
                </a:gridCol>
              </a:tblGrid>
              <a:tr h="8284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Who may initiate crisis admission?</a:t>
                      </a:r>
                      <a:endParaRPr lang="en-US" sz="1300" b="1" dirty="0">
                        <a:solidFill>
                          <a:srgbClr val="000000"/>
                        </a:solidFill>
                        <a:effectLst/>
                        <a:latin typeface="Roboto" panose="02000000000000000000" pitchFamily="2" charset="0"/>
                        <a:ea typeface="Roboto" panose="02000000000000000000" pitchFamily="2" charset="0"/>
                        <a:cs typeface="Times New Roman"/>
                      </a:endParaRPr>
                    </a:p>
                  </a:txBody>
                  <a:tcPr marL="69527" marR="69527"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Law enforcement officer, licensed clinical practitioner, master’s level certified addictions professional for substance abuse services, or court.</a:t>
                      </a:r>
                      <a:endParaRPr lang="en-US" sz="1300" b="1" dirty="0">
                        <a:solidFill>
                          <a:schemeClr val="tx1">
                            <a:lumMod val="75000"/>
                          </a:schemeClr>
                        </a:solidFill>
                        <a:effectLst/>
                        <a:latin typeface="Roboto" panose="02000000000000000000" pitchFamily="2" charset="0"/>
                        <a:ea typeface="Roboto" panose="02000000000000000000" pitchFamily="2" charset="0"/>
                        <a:cs typeface="Times New Roman"/>
                      </a:endParaRPr>
                    </a:p>
                  </a:txBody>
                  <a:tcPr marL="69527" marR="69527" marT="0" marB="0" anchor="ctr"/>
                </a:tc>
                <a:extLst>
                  <a:ext uri="{0D108BD9-81ED-4DB2-BD59-A6C34878D82A}">
                    <a16:rowId xmlns:a16="http://schemas.microsoft.com/office/drawing/2014/main" val="3096693496"/>
                  </a:ext>
                </a:extLst>
              </a:tr>
              <a:tr h="836311">
                <a:tc>
                  <a:txBody>
                    <a:bodyPr/>
                    <a:lstStyle/>
                    <a:p>
                      <a:pPr marL="0" marR="0">
                        <a:lnSpc>
                          <a:spcPct val="100000"/>
                        </a:lnSpc>
                        <a:spcBef>
                          <a:spcPts val="0"/>
                        </a:spcBef>
                        <a:spcAft>
                          <a:spcPts val="0"/>
                        </a:spcAft>
                      </a:pPr>
                      <a:r>
                        <a:rPr lang="en-US" sz="1300" dirty="0">
                          <a:effectLst/>
                          <a:latin typeface="Roboto" panose="02000000000000000000" pitchFamily="2" charset="0"/>
                          <a:ea typeface="Roboto" panose="02000000000000000000" pitchFamily="2" charset="0"/>
                        </a:rPr>
                        <a:t>Transportation for involuntary examination</a:t>
                      </a:r>
                      <a:endParaRPr lang="en-US" sz="1300" dirty="0">
                        <a:solidFill>
                          <a:srgbClr val="000000"/>
                        </a:solidFill>
                        <a:effectLst/>
                        <a:latin typeface="Roboto" panose="02000000000000000000" pitchFamily="2" charset="0"/>
                        <a:ea typeface="Roboto" panose="02000000000000000000" pitchFamily="2" charset="0"/>
                        <a:cs typeface="Times New Roman"/>
                      </a:endParaRPr>
                    </a:p>
                  </a:txBody>
                  <a:tcPr marL="69527" marR="69527" marT="0" marB="0" anchor="ctr"/>
                </a:tc>
                <a:tc>
                  <a:txBody>
                    <a:bodyPr/>
                    <a:lstStyle/>
                    <a:p>
                      <a:pPr marL="0" marR="0" algn="l">
                        <a:lnSpc>
                          <a:spcPct val="100000"/>
                        </a:lnSpc>
                        <a:spcBef>
                          <a:spcPts val="0"/>
                        </a:spcBef>
                        <a:spcAft>
                          <a:spcPts val="0"/>
                        </a:spcAft>
                      </a:pPr>
                      <a:r>
                        <a:rPr lang="en-US" sz="1300" dirty="0">
                          <a:effectLst/>
                          <a:latin typeface="Roboto" panose="02000000000000000000" pitchFamily="2" charset="0"/>
                          <a:ea typeface="Roboto" panose="02000000000000000000" pitchFamily="2" charset="0"/>
                        </a:rPr>
                        <a:t>Designated law enforcement must transport examinees</a:t>
                      </a:r>
                      <a:r>
                        <a:rPr lang="en-US" sz="1300" baseline="0" dirty="0">
                          <a:effectLst/>
                          <a:latin typeface="Roboto" panose="02000000000000000000" pitchFamily="2" charset="0"/>
                          <a:ea typeface="Roboto" panose="02000000000000000000" pitchFamily="2" charset="0"/>
                        </a:rPr>
                        <a:t> unless county-approved transportation plans permits EMS or an alternative vendor. Individuals under voluntary status may be transported by a friend, family or themselves.</a:t>
                      </a:r>
                      <a:endParaRPr lang="en-US" sz="1300" b="1" dirty="0">
                        <a:solidFill>
                          <a:schemeClr val="tx1">
                            <a:lumMod val="75000"/>
                          </a:schemeClr>
                        </a:solidFill>
                        <a:effectLst/>
                        <a:latin typeface="Roboto" panose="02000000000000000000" pitchFamily="2" charset="0"/>
                        <a:ea typeface="Roboto" panose="02000000000000000000" pitchFamily="2" charset="0"/>
                        <a:cs typeface="Times New Roman"/>
                      </a:endParaRPr>
                    </a:p>
                  </a:txBody>
                  <a:tcPr marL="69527" marR="69527" marT="0" marB="0" anchor="ctr"/>
                </a:tc>
                <a:extLst>
                  <a:ext uri="{0D108BD9-81ED-4DB2-BD59-A6C34878D82A}">
                    <a16:rowId xmlns:a16="http://schemas.microsoft.com/office/drawing/2014/main" val="10000"/>
                  </a:ext>
                </a:extLst>
              </a:tr>
              <a:tr h="6175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Marchman Act Facilities </a:t>
                      </a:r>
                      <a:endParaRPr lang="en-US" sz="1300" b="1" dirty="0">
                        <a:solidFill>
                          <a:schemeClr val="bg1"/>
                        </a:solidFill>
                        <a:effectLst/>
                        <a:latin typeface="Roboto" panose="02000000000000000000" pitchFamily="2" charset="0"/>
                        <a:ea typeface="Roboto" panose="02000000000000000000" pitchFamily="2" charset="0"/>
                        <a:cs typeface="Times New Roman"/>
                      </a:endParaRPr>
                    </a:p>
                  </a:txBody>
                  <a:tcPr marL="69527" marR="69527"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Medical hospital licensed by AHCA, Addictions Receiving Facilities, or Detoxification Units licensed by DCF.</a:t>
                      </a:r>
                      <a:endParaRPr lang="en-US" sz="1300" b="1" dirty="0">
                        <a:solidFill>
                          <a:schemeClr val="tx1">
                            <a:lumMod val="75000"/>
                          </a:schemeClr>
                        </a:solidFill>
                        <a:effectLst/>
                        <a:latin typeface="Roboto" panose="02000000000000000000" pitchFamily="2" charset="0"/>
                        <a:ea typeface="Roboto" panose="02000000000000000000" pitchFamily="2" charset="0"/>
                        <a:cs typeface="Times New Roman"/>
                      </a:endParaRPr>
                    </a:p>
                  </a:txBody>
                  <a:tcPr marL="69527" marR="69527" marT="0" marB="0" anchor="ctr"/>
                </a:tc>
                <a:extLst>
                  <a:ext uri="{0D108BD9-81ED-4DB2-BD59-A6C34878D82A}">
                    <a16:rowId xmlns:a16="http://schemas.microsoft.com/office/drawing/2014/main" val="1256431138"/>
                  </a:ext>
                </a:extLst>
              </a:tr>
              <a:tr h="685189">
                <a:tc>
                  <a:txBody>
                    <a:bodyPr/>
                    <a:lstStyle/>
                    <a:p>
                      <a:pPr marL="0" marR="0">
                        <a:lnSpc>
                          <a:spcPct val="100000"/>
                        </a:lnSpc>
                        <a:spcBef>
                          <a:spcPts val="0"/>
                        </a:spcBef>
                        <a:spcAft>
                          <a:spcPts val="0"/>
                        </a:spcAft>
                      </a:pPr>
                      <a:r>
                        <a:rPr lang="en-US" sz="1300" dirty="0">
                          <a:effectLst/>
                          <a:latin typeface="Roboto" panose="02000000000000000000" pitchFamily="2" charset="0"/>
                          <a:ea typeface="Roboto" panose="02000000000000000000" pitchFamily="2" charset="0"/>
                        </a:rPr>
                        <a:t>Requirement to accept for crisis assessment/examination</a:t>
                      </a:r>
                      <a:endParaRPr lang="en-US" sz="1300" dirty="0">
                        <a:solidFill>
                          <a:srgbClr val="000000"/>
                        </a:solidFill>
                        <a:effectLst/>
                        <a:latin typeface="Roboto" panose="02000000000000000000" pitchFamily="2" charset="0"/>
                        <a:ea typeface="Roboto" panose="02000000000000000000" pitchFamily="2" charset="0"/>
                        <a:cs typeface="Times New Roman"/>
                      </a:endParaRPr>
                    </a:p>
                  </a:txBody>
                  <a:tcPr marL="69527" marR="69527" marT="0" marB="0" anchor="ctr"/>
                </a:tc>
                <a:tc>
                  <a:txBody>
                    <a:bodyPr/>
                    <a:lstStyle/>
                    <a:p>
                      <a:pPr marL="0" marR="0" algn="l">
                        <a:lnSpc>
                          <a:spcPct val="100000"/>
                        </a:lnSpc>
                        <a:spcBef>
                          <a:spcPts val="0"/>
                        </a:spcBef>
                        <a:spcAft>
                          <a:spcPts val="0"/>
                        </a:spcAft>
                      </a:pPr>
                      <a:r>
                        <a:rPr lang="en-US" sz="1300" dirty="0">
                          <a:effectLst/>
                          <a:latin typeface="Roboto" panose="02000000000000000000" pitchFamily="2" charset="0"/>
                          <a:ea typeface="Roboto" panose="02000000000000000000" pitchFamily="2" charset="0"/>
                        </a:rPr>
                        <a:t>When no bed is available at an Addictions Receiving Facility individuals may be transported to a medical hospital, jail or home.</a:t>
                      </a:r>
                      <a:endParaRPr lang="en-US" sz="1300" b="1" dirty="0">
                        <a:solidFill>
                          <a:schemeClr val="tx1">
                            <a:lumMod val="75000"/>
                          </a:schemeClr>
                        </a:solidFill>
                        <a:effectLst/>
                        <a:latin typeface="Roboto" panose="02000000000000000000" pitchFamily="2" charset="0"/>
                        <a:ea typeface="Roboto" panose="02000000000000000000" pitchFamily="2" charset="0"/>
                        <a:cs typeface="Times New Roman"/>
                      </a:endParaRPr>
                    </a:p>
                  </a:txBody>
                  <a:tcPr marL="69527" marR="69527" marT="0" marB="0" anchor="ctr"/>
                </a:tc>
                <a:extLst>
                  <a:ext uri="{0D108BD9-81ED-4DB2-BD59-A6C34878D82A}">
                    <a16:rowId xmlns:a16="http://schemas.microsoft.com/office/drawing/2014/main" val="10001"/>
                  </a:ext>
                </a:extLst>
              </a:tr>
              <a:tr h="4587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Maximum initial period of examination/ assessment</a:t>
                      </a:r>
                      <a:endParaRPr lang="en-US" sz="1300" dirty="0">
                        <a:solidFill>
                          <a:srgbClr val="000000"/>
                        </a:solidFill>
                        <a:effectLst/>
                        <a:latin typeface="Roboto" panose="02000000000000000000" pitchFamily="2" charset="0"/>
                        <a:ea typeface="Roboto" panose="02000000000000000000" pitchFamily="2" charset="0"/>
                        <a:cs typeface="Times New Roman"/>
                      </a:endParaRPr>
                    </a:p>
                  </a:txBody>
                  <a:tcPr marL="69527" marR="69527" marT="0" marB="0" anchor="ctr"/>
                </a:tc>
                <a:tc>
                  <a:txBody>
                    <a:bodyPr/>
                    <a:lstStyle/>
                    <a:p>
                      <a:pPr marL="0" marR="0" algn="l">
                        <a:lnSpc>
                          <a:spcPct val="100000"/>
                        </a:lnSpc>
                        <a:spcBef>
                          <a:spcPts val="0"/>
                        </a:spcBef>
                        <a:spcAft>
                          <a:spcPts val="0"/>
                        </a:spcAft>
                      </a:pPr>
                      <a:r>
                        <a:rPr lang="en-US" sz="1300" dirty="0">
                          <a:effectLst/>
                          <a:latin typeface="Roboto" panose="02000000000000000000" pitchFamily="2" charset="0"/>
                          <a:ea typeface="Roboto" panose="02000000000000000000" pitchFamily="2" charset="0"/>
                        </a:rPr>
                        <a:t>Up to 5 days (for minors, exam must begin within</a:t>
                      </a:r>
                      <a:r>
                        <a:rPr lang="en-US" sz="1300" baseline="0" dirty="0">
                          <a:effectLst/>
                          <a:latin typeface="Roboto" panose="02000000000000000000" pitchFamily="2" charset="0"/>
                          <a:ea typeface="Roboto" panose="02000000000000000000" pitchFamily="2" charset="0"/>
                        </a:rPr>
                        <a:t> 12 hours of arrival).</a:t>
                      </a:r>
                      <a:endParaRPr lang="en-US" sz="1300" b="1" dirty="0">
                        <a:solidFill>
                          <a:schemeClr val="tx1">
                            <a:lumMod val="75000"/>
                          </a:schemeClr>
                        </a:solidFill>
                        <a:effectLst/>
                        <a:latin typeface="Roboto" panose="02000000000000000000" pitchFamily="2" charset="0"/>
                        <a:ea typeface="Roboto" panose="02000000000000000000" pitchFamily="2" charset="0"/>
                        <a:cs typeface="Arial" panose="020B0604020202020204" pitchFamily="34" charset="0"/>
                      </a:endParaRPr>
                    </a:p>
                  </a:txBody>
                  <a:tcPr marL="69527" marR="69527" marT="0" marB="0" anchor="ctr"/>
                </a:tc>
                <a:extLst>
                  <a:ext uri="{0D108BD9-81ED-4DB2-BD59-A6C34878D82A}">
                    <a16:rowId xmlns:a16="http://schemas.microsoft.com/office/drawing/2014/main" val="10002"/>
                  </a:ext>
                </a:extLst>
              </a:tr>
              <a:tr h="1254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Discharge planning</a:t>
                      </a:r>
                      <a:endParaRPr lang="en-US" sz="1300" b="1" dirty="0">
                        <a:solidFill>
                          <a:schemeClr val="bg1"/>
                        </a:solidFill>
                        <a:effectLst/>
                        <a:latin typeface="Roboto" panose="02000000000000000000" pitchFamily="2" charset="0"/>
                        <a:ea typeface="Roboto" panose="02000000000000000000" pitchFamily="2" charset="0"/>
                        <a:cs typeface="Times New Roman"/>
                      </a:endParaRPr>
                    </a:p>
                  </a:txBody>
                  <a:tcPr marL="69527" marR="69527"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latin typeface="Roboto" panose="02000000000000000000" pitchFamily="2" charset="0"/>
                          <a:ea typeface="Roboto" panose="02000000000000000000" pitchFamily="2" charset="0"/>
                        </a:rPr>
                        <a:t>Providers can petition the court for an additional 7 days to complete the assessment and stabilization. Disposition must be as follows: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effectLst/>
                          <a:latin typeface="Roboto" panose="02000000000000000000" pitchFamily="2" charset="0"/>
                          <a:ea typeface="Roboto" panose="02000000000000000000" pitchFamily="2" charset="0"/>
                        </a:rPr>
                        <a:t>Discharge with appropriate referral to another treatment facility or service provider, or community services;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effectLst/>
                          <a:latin typeface="Roboto" panose="02000000000000000000" pitchFamily="2" charset="0"/>
                          <a:ea typeface="Roboto" panose="02000000000000000000" pitchFamily="2" charset="0"/>
                        </a:rPr>
                        <a:t>Voluntarily treatment; or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effectLst/>
                          <a:latin typeface="Roboto" panose="02000000000000000000" pitchFamily="2" charset="0"/>
                          <a:ea typeface="Roboto" panose="02000000000000000000" pitchFamily="2" charset="0"/>
                        </a:rPr>
                        <a:t>Involuntary treatment when authorized by the court.</a:t>
                      </a:r>
                      <a:endParaRPr lang="en-US" sz="1300" b="1" dirty="0">
                        <a:solidFill>
                          <a:schemeClr val="tx1">
                            <a:lumMod val="75000"/>
                          </a:schemeClr>
                        </a:solidFill>
                        <a:effectLst/>
                        <a:latin typeface="Roboto" panose="02000000000000000000" pitchFamily="2" charset="0"/>
                        <a:ea typeface="Roboto" panose="02000000000000000000" pitchFamily="2" charset="0"/>
                        <a:cs typeface="Times New Roman"/>
                      </a:endParaRPr>
                    </a:p>
                  </a:txBody>
                  <a:tcPr marL="69527" marR="69527" marT="0" marB="0" anchor="ctr"/>
                </a:tc>
                <a:extLst>
                  <a:ext uri="{0D108BD9-81ED-4DB2-BD59-A6C34878D82A}">
                    <a16:rowId xmlns:a16="http://schemas.microsoft.com/office/drawing/2014/main" val="10007"/>
                  </a:ext>
                </a:extLst>
              </a:tr>
            </a:tbl>
          </a:graphicData>
        </a:graphic>
      </p:graphicFrame>
      <p:sp>
        <p:nvSpPr>
          <p:cNvPr id="5" name="Slide Number Placeholder 2">
            <a:extLst>
              <a:ext uri="{FF2B5EF4-FFF2-40B4-BE49-F238E27FC236}">
                <a16:creationId xmlns:a16="http://schemas.microsoft.com/office/drawing/2014/main" id="{3D5851A4-B609-40EC-80B5-3DCA2E964AA9}"/>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10</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2355658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20C8B-1190-4370-B1C3-AD35482EAB27}"/>
              </a:ext>
            </a:extLst>
          </p:cNvPr>
          <p:cNvSpPr>
            <a:spLocks noGrp="1"/>
          </p:cNvSpPr>
          <p:nvPr>
            <p:ph type="title"/>
          </p:nvPr>
        </p:nvSpPr>
        <p:spPr>
          <a:xfrm>
            <a:off x="1060400" y="681924"/>
            <a:ext cx="10071200" cy="763600"/>
          </a:xfrm>
        </p:spPr>
        <p:txBody>
          <a:bodyPr/>
          <a:lstStyle/>
          <a:p>
            <a:r>
              <a:rPr lang="en-US" dirty="0"/>
              <a:t>Unique Features of the Marchman Act</a:t>
            </a:r>
          </a:p>
        </p:txBody>
      </p:sp>
      <p:sp>
        <p:nvSpPr>
          <p:cNvPr id="3" name="Text Placeholder 2">
            <a:extLst>
              <a:ext uri="{FF2B5EF4-FFF2-40B4-BE49-F238E27FC236}">
                <a16:creationId xmlns:a16="http://schemas.microsoft.com/office/drawing/2014/main" id="{AEA033C4-A952-4088-93FF-92542672AF4A}"/>
              </a:ext>
            </a:extLst>
          </p:cNvPr>
          <p:cNvSpPr>
            <a:spLocks noGrp="1"/>
          </p:cNvSpPr>
          <p:nvPr>
            <p:ph type="body" sz="quarter" idx="10"/>
          </p:nvPr>
        </p:nvSpPr>
        <p:spPr>
          <a:xfrm>
            <a:off x="1608329" y="1700011"/>
            <a:ext cx="8982895" cy="4859629"/>
          </a:xfrm>
        </p:spPr>
        <p:txBody>
          <a:bodyPr/>
          <a:lstStyle/>
          <a:p>
            <a:pPr>
              <a:buClr>
                <a:srgbClr val="488F4D"/>
              </a:buClr>
            </a:pPr>
            <a:r>
              <a:rPr lang="en-US" sz="1867" dirty="0">
                <a:solidFill>
                  <a:srgbClr val="115BA4"/>
                </a:solidFill>
              </a:rPr>
              <a:t>Includes five procedures to obtain involuntary substance abuse assessment, stabilization and treatment.</a:t>
            </a:r>
          </a:p>
          <a:p>
            <a:pPr lvl="1">
              <a:buClr>
                <a:srgbClr val="488F4D"/>
              </a:buClr>
            </a:pPr>
            <a:r>
              <a:rPr lang="en-US" sz="1867" dirty="0">
                <a:solidFill>
                  <a:srgbClr val="115BA4"/>
                </a:solidFill>
              </a:rPr>
              <a:t>Protective custody</a:t>
            </a:r>
          </a:p>
          <a:p>
            <a:pPr lvl="1">
              <a:buClr>
                <a:srgbClr val="488F4D"/>
              </a:buClr>
            </a:pPr>
            <a:r>
              <a:rPr lang="en-US" sz="1867" dirty="0">
                <a:solidFill>
                  <a:srgbClr val="115BA4"/>
                </a:solidFill>
              </a:rPr>
              <a:t>Emergency admission</a:t>
            </a:r>
          </a:p>
          <a:p>
            <a:pPr lvl="1">
              <a:buClr>
                <a:srgbClr val="488F4D"/>
              </a:buClr>
            </a:pPr>
            <a:r>
              <a:rPr lang="en-US" sz="1867" dirty="0">
                <a:solidFill>
                  <a:srgbClr val="115BA4"/>
                </a:solidFill>
              </a:rPr>
              <a:t>Alternative assessment for minors</a:t>
            </a:r>
          </a:p>
          <a:p>
            <a:pPr lvl="2">
              <a:buClr>
                <a:srgbClr val="488F4D"/>
              </a:buClr>
            </a:pPr>
            <a:r>
              <a:rPr lang="en-US" sz="1867" dirty="0">
                <a:solidFill>
                  <a:srgbClr val="115BA4"/>
                </a:solidFill>
              </a:rPr>
              <a:t>Applications can be filed by parent, legal guardian</a:t>
            </a:r>
          </a:p>
          <a:p>
            <a:pPr lvl="2">
              <a:buClr>
                <a:srgbClr val="488F4D"/>
              </a:buClr>
            </a:pPr>
            <a:r>
              <a:rPr lang="en-US" sz="1867" dirty="0">
                <a:solidFill>
                  <a:srgbClr val="115BA4"/>
                </a:solidFill>
              </a:rPr>
              <a:t>Must be assessed within 72 hours of admission</a:t>
            </a:r>
          </a:p>
          <a:p>
            <a:pPr lvl="2">
              <a:buClr>
                <a:srgbClr val="488F4D"/>
              </a:buClr>
            </a:pPr>
            <a:r>
              <a:rPr lang="en-US" sz="1867" dirty="0">
                <a:solidFill>
                  <a:srgbClr val="115BA4"/>
                </a:solidFill>
              </a:rPr>
              <a:t>Can be retained for total of 5 days based on physician’s determination services are needed.</a:t>
            </a:r>
          </a:p>
          <a:p>
            <a:pPr lvl="1">
              <a:buClr>
                <a:srgbClr val="488F4D"/>
              </a:buClr>
            </a:pPr>
            <a:r>
              <a:rPr lang="en-US" sz="1867" dirty="0">
                <a:solidFill>
                  <a:srgbClr val="115BA4"/>
                </a:solidFill>
              </a:rPr>
              <a:t>Involuntary assessment and stabilization</a:t>
            </a:r>
          </a:p>
          <a:p>
            <a:pPr lvl="1">
              <a:buClr>
                <a:srgbClr val="488F4D"/>
              </a:buClr>
            </a:pPr>
            <a:r>
              <a:rPr lang="en-US" sz="1867" dirty="0">
                <a:solidFill>
                  <a:srgbClr val="115BA4"/>
                </a:solidFill>
              </a:rPr>
              <a:t>Involuntary treatment</a:t>
            </a:r>
          </a:p>
          <a:p>
            <a:pPr>
              <a:buClr>
                <a:srgbClr val="488F4D"/>
              </a:buClr>
            </a:pPr>
            <a:r>
              <a:rPr lang="en-US" sz="1867" dirty="0">
                <a:solidFill>
                  <a:srgbClr val="115BA4"/>
                </a:solidFill>
              </a:rPr>
              <a:t>The court may order individuals that meet the criteria for involuntary treatment to into treatment for up to 90 days and can extend an additional 90 days under certain circumstances. </a:t>
            </a:r>
          </a:p>
          <a:p>
            <a:endParaRPr lang="en-US" dirty="0"/>
          </a:p>
          <a:p>
            <a:endParaRPr lang="en-US" dirty="0"/>
          </a:p>
          <a:p>
            <a:pPr lvl="1"/>
            <a:endParaRPr lang="en-US" dirty="0"/>
          </a:p>
        </p:txBody>
      </p:sp>
      <p:sp>
        <p:nvSpPr>
          <p:cNvPr id="4" name="Slide Number Placeholder 2">
            <a:extLst>
              <a:ext uri="{FF2B5EF4-FFF2-40B4-BE49-F238E27FC236}">
                <a16:creationId xmlns:a16="http://schemas.microsoft.com/office/drawing/2014/main" id="{DBA52D67-354D-4850-82B0-2FDA2CFE1722}"/>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11</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1214538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F13E-67A8-4BE9-8F1F-4A35A30474F2}"/>
              </a:ext>
            </a:extLst>
          </p:cNvPr>
          <p:cNvSpPr>
            <a:spLocks noGrp="1"/>
          </p:cNvSpPr>
          <p:nvPr>
            <p:ph type="title"/>
          </p:nvPr>
        </p:nvSpPr>
        <p:spPr>
          <a:xfrm>
            <a:off x="1060400" y="671592"/>
            <a:ext cx="10071200" cy="763600"/>
          </a:xfrm>
        </p:spPr>
        <p:txBody>
          <a:bodyPr/>
          <a:lstStyle/>
          <a:p>
            <a:r>
              <a:rPr lang="en-US" dirty="0"/>
              <a:t>Marchman Act Data</a:t>
            </a:r>
          </a:p>
        </p:txBody>
      </p:sp>
      <p:sp>
        <p:nvSpPr>
          <p:cNvPr id="3" name="Text Placeholder 2">
            <a:extLst>
              <a:ext uri="{FF2B5EF4-FFF2-40B4-BE49-F238E27FC236}">
                <a16:creationId xmlns:a16="http://schemas.microsoft.com/office/drawing/2014/main" id="{48B7136C-6306-4358-8D56-F55DDE44DDD8}"/>
              </a:ext>
            </a:extLst>
          </p:cNvPr>
          <p:cNvSpPr>
            <a:spLocks noGrp="1"/>
          </p:cNvSpPr>
          <p:nvPr>
            <p:ph type="body" sz="quarter" idx="10"/>
          </p:nvPr>
        </p:nvSpPr>
        <p:spPr>
          <a:xfrm>
            <a:off x="320299" y="1639441"/>
            <a:ext cx="11561735" cy="822883"/>
          </a:xfrm>
        </p:spPr>
        <p:txBody>
          <a:bodyPr/>
          <a:lstStyle/>
          <a:p>
            <a:pPr marL="169329" indent="0" algn="ctr">
              <a:buNone/>
            </a:pPr>
            <a:r>
              <a:rPr lang="en-US" dirty="0">
                <a:solidFill>
                  <a:schemeClr val="tx1"/>
                </a:solidFill>
              </a:rPr>
              <a:t>In SFY 2019-2020 there were a total of 9,268* court orders for Marchman Act. </a:t>
            </a:r>
          </a:p>
        </p:txBody>
      </p:sp>
      <p:grpSp>
        <p:nvGrpSpPr>
          <p:cNvPr id="4" name="Group 3">
            <a:extLst>
              <a:ext uri="{FF2B5EF4-FFF2-40B4-BE49-F238E27FC236}">
                <a16:creationId xmlns:a16="http://schemas.microsoft.com/office/drawing/2014/main" id="{C1149BE7-7D2E-4019-B51E-73F54374DD63}"/>
              </a:ext>
            </a:extLst>
          </p:cNvPr>
          <p:cNvGrpSpPr/>
          <p:nvPr/>
        </p:nvGrpSpPr>
        <p:grpSpPr>
          <a:xfrm>
            <a:off x="4948794" y="2626975"/>
            <a:ext cx="2182340" cy="2194560"/>
            <a:chOff x="3747590" y="2221506"/>
            <a:chExt cx="1636755" cy="1645920"/>
          </a:xfrm>
          <a:solidFill>
            <a:schemeClr val="tx1">
              <a:lumMod val="60000"/>
              <a:lumOff val="40000"/>
            </a:schemeClr>
          </a:solidFill>
        </p:grpSpPr>
        <p:sp>
          <p:nvSpPr>
            <p:cNvPr id="5" name="Google Shape;5481;p63">
              <a:extLst>
                <a:ext uri="{FF2B5EF4-FFF2-40B4-BE49-F238E27FC236}">
                  <a16:creationId xmlns:a16="http://schemas.microsoft.com/office/drawing/2014/main" id="{C820DCA0-5601-4FC9-A249-4869A6C512A5}"/>
                </a:ext>
              </a:extLst>
            </p:cNvPr>
            <p:cNvSpPr/>
            <p:nvPr/>
          </p:nvSpPr>
          <p:spPr>
            <a:xfrm>
              <a:off x="3747590" y="2221506"/>
              <a:ext cx="1057083" cy="1293756"/>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 name="Google Shape;5482;p63">
              <a:extLst>
                <a:ext uri="{FF2B5EF4-FFF2-40B4-BE49-F238E27FC236}">
                  <a16:creationId xmlns:a16="http://schemas.microsoft.com/office/drawing/2014/main" id="{0B73EB2E-B473-45DE-B18F-109C16757134}"/>
                </a:ext>
              </a:extLst>
            </p:cNvPr>
            <p:cNvSpPr/>
            <p:nvPr/>
          </p:nvSpPr>
          <p:spPr>
            <a:xfrm>
              <a:off x="4936234" y="2494964"/>
              <a:ext cx="448111" cy="547491"/>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 name="Google Shape;5483;p63">
              <a:extLst>
                <a:ext uri="{FF2B5EF4-FFF2-40B4-BE49-F238E27FC236}">
                  <a16:creationId xmlns:a16="http://schemas.microsoft.com/office/drawing/2014/main" id="{6293FFD3-F6C8-438C-9675-56EB0B89FCE4}"/>
                </a:ext>
              </a:extLst>
            </p:cNvPr>
            <p:cNvSpPr/>
            <p:nvPr/>
          </p:nvSpPr>
          <p:spPr>
            <a:xfrm>
              <a:off x="4654728" y="3141268"/>
              <a:ext cx="725595" cy="726158"/>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 name="Google Shape;5484;p63">
              <a:extLst>
                <a:ext uri="{FF2B5EF4-FFF2-40B4-BE49-F238E27FC236}">
                  <a16:creationId xmlns:a16="http://schemas.microsoft.com/office/drawing/2014/main" id="{4EAA6435-ABF8-4F45-8CF2-3D72E0B30AA0}"/>
                </a:ext>
              </a:extLst>
            </p:cNvPr>
            <p:cNvSpPr/>
            <p:nvPr/>
          </p:nvSpPr>
          <p:spPr>
            <a:xfrm>
              <a:off x="4016457" y="3427365"/>
              <a:ext cx="543478" cy="435465"/>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9" name="Group 8">
            <a:extLst>
              <a:ext uri="{FF2B5EF4-FFF2-40B4-BE49-F238E27FC236}">
                <a16:creationId xmlns:a16="http://schemas.microsoft.com/office/drawing/2014/main" id="{D89E7831-FCA6-4D0B-AF4A-27D5D4B37CBB}"/>
              </a:ext>
            </a:extLst>
          </p:cNvPr>
          <p:cNvGrpSpPr/>
          <p:nvPr/>
        </p:nvGrpSpPr>
        <p:grpSpPr>
          <a:xfrm>
            <a:off x="7739938" y="2634447"/>
            <a:ext cx="2182340" cy="2194560"/>
            <a:chOff x="5834859" y="2438630"/>
            <a:chExt cx="1636755" cy="1645920"/>
          </a:xfrm>
          <a:solidFill>
            <a:schemeClr val="accent3"/>
          </a:solidFill>
        </p:grpSpPr>
        <p:grpSp>
          <p:nvGrpSpPr>
            <p:cNvPr id="10" name="Google Shape;5480;p63">
              <a:extLst>
                <a:ext uri="{FF2B5EF4-FFF2-40B4-BE49-F238E27FC236}">
                  <a16:creationId xmlns:a16="http://schemas.microsoft.com/office/drawing/2014/main" id="{D52754E1-17AF-4AAE-ADA3-AD433C070058}"/>
                </a:ext>
              </a:extLst>
            </p:cNvPr>
            <p:cNvGrpSpPr>
              <a:grpSpLocks noChangeAspect="1"/>
            </p:cNvGrpSpPr>
            <p:nvPr/>
          </p:nvGrpSpPr>
          <p:grpSpPr>
            <a:xfrm>
              <a:off x="5834859" y="2438630"/>
              <a:ext cx="1636755" cy="1645920"/>
              <a:chOff x="4818100" y="1507675"/>
              <a:chExt cx="71225" cy="71625"/>
            </a:xfrm>
            <a:grpFill/>
          </p:grpSpPr>
          <p:sp>
            <p:nvSpPr>
              <p:cNvPr id="12" name="Google Shape;5481;p63">
                <a:extLst>
                  <a:ext uri="{FF2B5EF4-FFF2-40B4-BE49-F238E27FC236}">
                    <a16:creationId xmlns:a16="http://schemas.microsoft.com/office/drawing/2014/main" id="{7C07DE9F-F171-442C-87F0-0EA76DDC47FC}"/>
                  </a:ext>
                </a:extLst>
              </p:cNvPr>
              <p:cNvSpPr/>
              <p:nvPr/>
            </p:nvSpPr>
            <p:spPr>
              <a:xfrm>
                <a:off x="4818100" y="1507675"/>
                <a:ext cx="46000" cy="56300"/>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 name="Google Shape;5482;p63">
                <a:extLst>
                  <a:ext uri="{FF2B5EF4-FFF2-40B4-BE49-F238E27FC236}">
                    <a16:creationId xmlns:a16="http://schemas.microsoft.com/office/drawing/2014/main" id="{C5376F8F-2192-4E42-A43A-FEA10FF8F931}"/>
                  </a:ext>
                </a:extLst>
              </p:cNvPr>
              <p:cNvSpPr/>
              <p:nvPr/>
            </p:nvSpPr>
            <p:spPr>
              <a:xfrm>
                <a:off x="4869825" y="1519575"/>
                <a:ext cx="19500" cy="23825"/>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Google Shape;5483;p63">
                <a:extLst>
                  <a:ext uri="{FF2B5EF4-FFF2-40B4-BE49-F238E27FC236}">
                    <a16:creationId xmlns:a16="http://schemas.microsoft.com/office/drawing/2014/main" id="{906A48E1-8EFF-4B1B-AC54-DB92D4164345}"/>
                  </a:ext>
                </a:extLst>
              </p:cNvPr>
              <p:cNvSpPr/>
              <p:nvPr/>
            </p:nvSpPr>
            <p:spPr>
              <a:xfrm>
                <a:off x="4857575" y="1547700"/>
                <a:ext cx="31575" cy="31600"/>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 name="Google Shape;5484;p63">
                <a:extLst>
                  <a:ext uri="{FF2B5EF4-FFF2-40B4-BE49-F238E27FC236}">
                    <a16:creationId xmlns:a16="http://schemas.microsoft.com/office/drawing/2014/main" id="{E6271621-AA9F-430C-83F3-2D96981D114D}"/>
                  </a:ext>
                </a:extLst>
              </p:cNvPr>
              <p:cNvSpPr/>
              <p:nvPr/>
            </p:nvSpPr>
            <p:spPr>
              <a:xfrm>
                <a:off x="4829800" y="1560150"/>
                <a:ext cx="23650" cy="18950"/>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11" name="Graphic 10" descr="Children with solid fill">
              <a:extLst>
                <a:ext uri="{FF2B5EF4-FFF2-40B4-BE49-F238E27FC236}">
                  <a16:creationId xmlns:a16="http://schemas.microsoft.com/office/drawing/2014/main" id="{AAB369BA-42A3-4A31-938B-C729AF3AFE4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38660" y="2831487"/>
              <a:ext cx="914400" cy="914400"/>
            </a:xfrm>
            <a:prstGeom prst="rect">
              <a:avLst/>
            </a:prstGeom>
          </p:spPr>
        </p:pic>
      </p:grpSp>
      <p:grpSp>
        <p:nvGrpSpPr>
          <p:cNvPr id="16" name="Group 15">
            <a:extLst>
              <a:ext uri="{FF2B5EF4-FFF2-40B4-BE49-F238E27FC236}">
                <a16:creationId xmlns:a16="http://schemas.microsoft.com/office/drawing/2014/main" id="{E64BE6A3-D7F3-4A73-981A-99F7BBF8B8E9}"/>
              </a:ext>
            </a:extLst>
          </p:cNvPr>
          <p:cNvGrpSpPr/>
          <p:nvPr/>
        </p:nvGrpSpPr>
        <p:grpSpPr>
          <a:xfrm>
            <a:off x="2139959" y="2634447"/>
            <a:ext cx="2182340" cy="2194560"/>
            <a:chOff x="1678420" y="2443226"/>
            <a:chExt cx="1636755" cy="1645920"/>
          </a:xfrm>
        </p:grpSpPr>
        <p:grpSp>
          <p:nvGrpSpPr>
            <p:cNvPr id="17" name="Google Shape;5480;p63">
              <a:extLst>
                <a:ext uri="{FF2B5EF4-FFF2-40B4-BE49-F238E27FC236}">
                  <a16:creationId xmlns:a16="http://schemas.microsoft.com/office/drawing/2014/main" id="{093B6E8D-698A-4885-8747-71A74A5BD94D}"/>
                </a:ext>
              </a:extLst>
            </p:cNvPr>
            <p:cNvGrpSpPr>
              <a:grpSpLocks noChangeAspect="1"/>
            </p:cNvGrpSpPr>
            <p:nvPr/>
          </p:nvGrpSpPr>
          <p:grpSpPr>
            <a:xfrm>
              <a:off x="1678420" y="2443226"/>
              <a:ext cx="1636755" cy="1645920"/>
              <a:chOff x="4818100" y="1507675"/>
              <a:chExt cx="71225" cy="71625"/>
            </a:xfrm>
          </p:grpSpPr>
          <p:sp>
            <p:nvSpPr>
              <p:cNvPr id="19" name="Google Shape;5481;p63">
                <a:extLst>
                  <a:ext uri="{FF2B5EF4-FFF2-40B4-BE49-F238E27FC236}">
                    <a16:creationId xmlns:a16="http://schemas.microsoft.com/office/drawing/2014/main" id="{C4EC1E85-8AA9-4E09-8D65-D53BAAB920B4}"/>
                  </a:ext>
                </a:extLst>
              </p:cNvPr>
              <p:cNvSpPr/>
              <p:nvPr/>
            </p:nvSpPr>
            <p:spPr>
              <a:xfrm>
                <a:off x="4818100" y="1507675"/>
                <a:ext cx="46000" cy="56300"/>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solidFill>
                <a:schemeClr val="accent5">
                  <a:lumMod val="5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5482;p63">
                <a:extLst>
                  <a:ext uri="{FF2B5EF4-FFF2-40B4-BE49-F238E27FC236}">
                    <a16:creationId xmlns:a16="http://schemas.microsoft.com/office/drawing/2014/main" id="{020E8499-A282-4FDA-9634-16E036F5A9A7}"/>
                  </a:ext>
                </a:extLst>
              </p:cNvPr>
              <p:cNvSpPr/>
              <p:nvPr/>
            </p:nvSpPr>
            <p:spPr>
              <a:xfrm>
                <a:off x="4869825" y="1519575"/>
                <a:ext cx="19500" cy="23825"/>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solidFill>
                <a:schemeClr val="accent5">
                  <a:lumMod val="40000"/>
                  <a:lumOff val="6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5483;p63">
                <a:extLst>
                  <a:ext uri="{FF2B5EF4-FFF2-40B4-BE49-F238E27FC236}">
                    <a16:creationId xmlns:a16="http://schemas.microsoft.com/office/drawing/2014/main" id="{57E94B84-D53B-41FE-B076-07BF1D2DEA34}"/>
                  </a:ext>
                </a:extLst>
              </p:cNvPr>
              <p:cNvSpPr/>
              <p:nvPr/>
            </p:nvSpPr>
            <p:spPr>
              <a:xfrm>
                <a:off x="4857575" y="1547700"/>
                <a:ext cx="31575" cy="31600"/>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solidFill>
                <a:schemeClr val="accent5">
                  <a:lumMod val="60000"/>
                  <a:lumOff val="40000"/>
                </a:scheme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22" name="Google Shape;5484;p63">
                <a:extLst>
                  <a:ext uri="{FF2B5EF4-FFF2-40B4-BE49-F238E27FC236}">
                    <a16:creationId xmlns:a16="http://schemas.microsoft.com/office/drawing/2014/main" id="{C601DD64-FED0-4333-9E76-F6BC0B9D7244}"/>
                  </a:ext>
                </a:extLst>
              </p:cNvPr>
              <p:cNvSpPr/>
              <p:nvPr/>
            </p:nvSpPr>
            <p:spPr>
              <a:xfrm>
                <a:off x="4829800" y="1560150"/>
                <a:ext cx="23650" cy="18950"/>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solidFill>
                <a:schemeClr val="accent5">
                  <a:lumMod val="75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18" name="Graphic 17" descr="Group with solid fill">
              <a:extLst>
                <a:ext uri="{FF2B5EF4-FFF2-40B4-BE49-F238E27FC236}">
                  <a16:creationId xmlns:a16="http://schemas.microsoft.com/office/drawing/2014/main" id="{B259A3A9-C00A-4FDB-A6C8-5DAC5C9DCC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86091" y="2831487"/>
              <a:ext cx="914400" cy="914400"/>
            </a:xfrm>
            <a:prstGeom prst="rect">
              <a:avLst/>
            </a:prstGeom>
          </p:spPr>
        </p:pic>
      </p:grpSp>
      <p:sp>
        <p:nvSpPr>
          <p:cNvPr id="23" name="TextBox 22">
            <a:extLst>
              <a:ext uri="{FF2B5EF4-FFF2-40B4-BE49-F238E27FC236}">
                <a16:creationId xmlns:a16="http://schemas.microsoft.com/office/drawing/2014/main" id="{CAA6C76D-2793-4481-A647-AB6671369396}"/>
              </a:ext>
            </a:extLst>
          </p:cNvPr>
          <p:cNvSpPr txBox="1"/>
          <p:nvPr/>
        </p:nvSpPr>
        <p:spPr>
          <a:xfrm>
            <a:off x="2373544" y="4940801"/>
            <a:ext cx="1818488" cy="1036309"/>
          </a:xfrm>
          <a:prstGeom prst="rect">
            <a:avLst/>
          </a:prstGeom>
          <a:noFill/>
        </p:spPr>
        <p:txBody>
          <a:bodyPr wrap="square" rtlCol="0">
            <a:spAutoFit/>
          </a:bodyPr>
          <a:lstStyle/>
          <a:p>
            <a:pPr algn="ctr" defTabSz="1219170">
              <a:buClr>
                <a:srgbClr val="000000"/>
              </a:buClr>
            </a:pPr>
            <a:r>
              <a:rPr lang="en-US" sz="2400" b="1" kern="0" dirty="0">
                <a:solidFill>
                  <a:srgbClr val="5B9BD5">
                    <a:lumMod val="50000"/>
                  </a:srgbClr>
                </a:solidFill>
                <a:latin typeface="Roboto" panose="02000000000000000000" pitchFamily="2" charset="0"/>
                <a:ea typeface="Roboto" panose="02000000000000000000" pitchFamily="2" charset="0"/>
                <a:cs typeface="Arial"/>
                <a:sym typeface="Arial"/>
              </a:rPr>
              <a:t>3,914</a:t>
            </a:r>
          </a:p>
          <a:p>
            <a:pPr algn="ctr" defTabSz="1219170">
              <a:buClr>
                <a:srgbClr val="000000"/>
              </a:buClr>
            </a:pPr>
            <a:r>
              <a:rPr lang="en-US" sz="1867" kern="0" dirty="0">
                <a:solidFill>
                  <a:srgbClr val="115BA4"/>
                </a:solidFill>
                <a:latin typeface="Roboto" panose="02000000000000000000" pitchFamily="2" charset="0"/>
                <a:ea typeface="Roboto" panose="02000000000000000000" pitchFamily="2" charset="0"/>
                <a:cs typeface="Arial"/>
                <a:sym typeface="Arial"/>
              </a:rPr>
              <a:t>Dismissed before hearing</a:t>
            </a:r>
          </a:p>
        </p:txBody>
      </p:sp>
      <p:sp>
        <p:nvSpPr>
          <p:cNvPr id="24" name="TextBox 23">
            <a:extLst>
              <a:ext uri="{FF2B5EF4-FFF2-40B4-BE49-F238E27FC236}">
                <a16:creationId xmlns:a16="http://schemas.microsoft.com/office/drawing/2014/main" id="{2AF66197-FCFE-449D-BB9D-34078D869719}"/>
              </a:ext>
            </a:extLst>
          </p:cNvPr>
          <p:cNvSpPr txBox="1"/>
          <p:nvPr/>
        </p:nvSpPr>
        <p:spPr>
          <a:xfrm>
            <a:off x="5192537" y="4940802"/>
            <a:ext cx="1818488" cy="1036309"/>
          </a:xfrm>
          <a:prstGeom prst="rect">
            <a:avLst/>
          </a:prstGeom>
          <a:noFill/>
        </p:spPr>
        <p:txBody>
          <a:bodyPr wrap="square" rtlCol="0">
            <a:spAutoFit/>
          </a:bodyPr>
          <a:lstStyle/>
          <a:p>
            <a:pPr algn="ctr" defTabSz="1219170">
              <a:buClr>
                <a:srgbClr val="000000"/>
              </a:buClr>
            </a:pPr>
            <a:r>
              <a:rPr lang="en-US" sz="2400" b="1" kern="0" dirty="0">
                <a:solidFill>
                  <a:srgbClr val="115BA4">
                    <a:lumMod val="75000"/>
                  </a:srgbClr>
                </a:solidFill>
                <a:latin typeface="Roboto" panose="02000000000000000000" pitchFamily="2" charset="0"/>
                <a:ea typeface="Roboto" panose="02000000000000000000" pitchFamily="2" charset="0"/>
                <a:cs typeface="Arial"/>
                <a:sym typeface="Arial"/>
              </a:rPr>
              <a:t>5,287 </a:t>
            </a:r>
          </a:p>
          <a:p>
            <a:pPr algn="ctr" defTabSz="1219170">
              <a:buClr>
                <a:srgbClr val="000000"/>
              </a:buClr>
            </a:pPr>
            <a:r>
              <a:rPr lang="en-US" sz="1867" kern="0" dirty="0">
                <a:solidFill>
                  <a:srgbClr val="115BA4"/>
                </a:solidFill>
                <a:latin typeface="Roboto" panose="02000000000000000000" pitchFamily="2" charset="0"/>
                <a:ea typeface="Roboto" panose="02000000000000000000" pitchFamily="2" charset="0"/>
                <a:cs typeface="Arial"/>
                <a:sym typeface="Arial"/>
              </a:rPr>
              <a:t>Dismissed by judge</a:t>
            </a:r>
          </a:p>
        </p:txBody>
      </p:sp>
      <p:sp>
        <p:nvSpPr>
          <p:cNvPr id="25" name="TextBox 24">
            <a:extLst>
              <a:ext uri="{FF2B5EF4-FFF2-40B4-BE49-F238E27FC236}">
                <a16:creationId xmlns:a16="http://schemas.microsoft.com/office/drawing/2014/main" id="{D9085369-C56A-4CB6-A87A-E9243B44EFFC}"/>
              </a:ext>
            </a:extLst>
          </p:cNvPr>
          <p:cNvSpPr txBox="1"/>
          <p:nvPr/>
        </p:nvSpPr>
        <p:spPr>
          <a:xfrm>
            <a:off x="7979304" y="4940801"/>
            <a:ext cx="1818488" cy="1036309"/>
          </a:xfrm>
          <a:prstGeom prst="rect">
            <a:avLst/>
          </a:prstGeom>
          <a:noFill/>
        </p:spPr>
        <p:txBody>
          <a:bodyPr wrap="square" rtlCol="0">
            <a:spAutoFit/>
          </a:bodyPr>
          <a:lstStyle/>
          <a:p>
            <a:pPr algn="ctr" defTabSz="1219170">
              <a:buClr>
                <a:srgbClr val="000000"/>
              </a:buClr>
            </a:pPr>
            <a:r>
              <a:rPr lang="en-US" sz="2400" b="1" kern="0" dirty="0">
                <a:solidFill>
                  <a:srgbClr val="4472C4">
                    <a:lumMod val="50000"/>
                  </a:srgbClr>
                </a:solidFill>
                <a:latin typeface="Roboto" panose="02000000000000000000" pitchFamily="2" charset="0"/>
                <a:ea typeface="Roboto" panose="02000000000000000000" pitchFamily="2" charset="0"/>
                <a:cs typeface="Arial"/>
                <a:sym typeface="Arial"/>
              </a:rPr>
              <a:t>92</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4472C4">
                    <a:lumMod val="75000"/>
                  </a:srgbClr>
                </a:solidFill>
                <a:latin typeface="Roboto" panose="02000000000000000000" pitchFamily="2" charset="0"/>
                <a:ea typeface="Roboto" panose="02000000000000000000" pitchFamily="2" charset="0"/>
                <a:cs typeface="Arial"/>
                <a:sym typeface="Arial"/>
              </a:rPr>
              <a:t>Disposed by non-jury trial</a:t>
            </a:r>
          </a:p>
        </p:txBody>
      </p:sp>
      <p:pic>
        <p:nvPicPr>
          <p:cNvPr id="26" name="Graphic 25" descr="Group with solid fill">
            <a:extLst>
              <a:ext uri="{FF2B5EF4-FFF2-40B4-BE49-F238E27FC236}">
                <a16:creationId xmlns:a16="http://schemas.microsoft.com/office/drawing/2014/main" id="{D30E418E-BFCA-43CF-808E-B41557B5697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497036" y="3172545"/>
            <a:ext cx="1219200" cy="1219200"/>
          </a:xfrm>
          <a:prstGeom prst="rect">
            <a:avLst/>
          </a:prstGeom>
        </p:spPr>
      </p:pic>
      <p:sp>
        <p:nvSpPr>
          <p:cNvPr id="27" name="TextBox 26">
            <a:extLst>
              <a:ext uri="{FF2B5EF4-FFF2-40B4-BE49-F238E27FC236}">
                <a16:creationId xmlns:a16="http://schemas.microsoft.com/office/drawing/2014/main" id="{F54BA270-1A20-4492-AB56-39B4CBCB4BA5}"/>
              </a:ext>
            </a:extLst>
          </p:cNvPr>
          <p:cNvSpPr txBox="1"/>
          <p:nvPr/>
        </p:nvSpPr>
        <p:spPr>
          <a:xfrm>
            <a:off x="164779" y="6348190"/>
            <a:ext cx="4006091" cy="297454"/>
          </a:xfrm>
          <a:prstGeom prst="rect">
            <a:avLst/>
          </a:prstGeom>
          <a:noFill/>
        </p:spPr>
        <p:txBody>
          <a:bodyPr wrap="square" rtlCol="0">
            <a:spAutoFit/>
          </a:bodyPr>
          <a:lstStyle/>
          <a:p>
            <a:pPr defTabSz="1219170">
              <a:buClr>
                <a:srgbClr val="000000"/>
              </a:buClr>
            </a:pPr>
            <a:r>
              <a:rPr lang="en-US" sz="1333" kern="0" dirty="0">
                <a:solidFill>
                  <a:prstClr val="white">
                    <a:lumMod val="50000"/>
                  </a:prstClr>
                </a:solidFill>
                <a:latin typeface="Arial"/>
                <a:cs typeface="Arial"/>
                <a:sym typeface="Arial"/>
              </a:rPr>
              <a:t>*Source: Office of State Court Administrator</a:t>
            </a:r>
          </a:p>
        </p:txBody>
      </p:sp>
      <p:sp>
        <p:nvSpPr>
          <p:cNvPr id="28" name="Slide Number Placeholder 2">
            <a:extLst>
              <a:ext uri="{FF2B5EF4-FFF2-40B4-BE49-F238E27FC236}">
                <a16:creationId xmlns:a16="http://schemas.microsoft.com/office/drawing/2014/main" id="{6DAEEBC9-3BF4-4946-8B40-AB1B67319FC1}"/>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12</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1208328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FED6E-1378-4A3E-AE77-4BF854AF7C43}"/>
              </a:ext>
            </a:extLst>
          </p:cNvPr>
          <p:cNvSpPr>
            <a:spLocks noGrp="1"/>
          </p:cNvSpPr>
          <p:nvPr>
            <p:ph type="title"/>
          </p:nvPr>
        </p:nvSpPr>
        <p:spPr/>
        <p:txBody>
          <a:bodyPr/>
          <a:lstStyle/>
          <a:p>
            <a:r>
              <a:rPr lang="en-US" dirty="0"/>
              <a:t>Training</a:t>
            </a:r>
          </a:p>
        </p:txBody>
      </p:sp>
      <p:sp>
        <p:nvSpPr>
          <p:cNvPr id="3" name="Text Placeholder 2">
            <a:extLst>
              <a:ext uri="{FF2B5EF4-FFF2-40B4-BE49-F238E27FC236}">
                <a16:creationId xmlns:a16="http://schemas.microsoft.com/office/drawing/2014/main" id="{108F3F3A-D209-4FAB-81F2-C0FDDE1FEE78}"/>
              </a:ext>
            </a:extLst>
          </p:cNvPr>
          <p:cNvSpPr>
            <a:spLocks noGrp="1"/>
          </p:cNvSpPr>
          <p:nvPr>
            <p:ph type="body" sz="quarter" idx="10"/>
          </p:nvPr>
        </p:nvSpPr>
        <p:spPr>
          <a:xfrm>
            <a:off x="1509184" y="1607127"/>
            <a:ext cx="8100483" cy="4890655"/>
          </a:xfrm>
        </p:spPr>
        <p:txBody>
          <a:bodyPr/>
          <a:lstStyle/>
          <a:p>
            <a:pPr>
              <a:buClr>
                <a:schemeClr val="accent6">
                  <a:lumMod val="75000"/>
                </a:schemeClr>
              </a:buClr>
            </a:pPr>
            <a:r>
              <a:rPr lang="en-US" dirty="0">
                <a:solidFill>
                  <a:schemeClr val="tx1"/>
                </a:solidFill>
              </a:rPr>
              <a:t>Training is one of the responsibilities of the office and is frequently requested by providers and system partners.</a:t>
            </a:r>
          </a:p>
          <a:p>
            <a:pPr>
              <a:buClr>
                <a:schemeClr val="accent6">
                  <a:lumMod val="75000"/>
                </a:schemeClr>
              </a:buClr>
            </a:pPr>
            <a:r>
              <a:rPr lang="en-US" dirty="0">
                <a:solidFill>
                  <a:schemeClr val="tx1"/>
                </a:solidFill>
              </a:rPr>
              <a:t>Training has been made available through our workforce development contract with the Florida Certification Board. This is a free, online option for training for anyone who is interested. Training can be completed at any time, started and stopped as convenient for the user.</a:t>
            </a:r>
          </a:p>
          <a:p>
            <a:pPr>
              <a:buClr>
                <a:schemeClr val="accent6">
                  <a:lumMod val="75000"/>
                </a:schemeClr>
              </a:buClr>
            </a:pPr>
            <a:r>
              <a:rPr lang="en-US" dirty="0">
                <a:solidFill>
                  <a:schemeClr val="tx1"/>
                </a:solidFill>
              </a:rPr>
              <a:t>There are a variety of course topics to choose from including</a:t>
            </a:r>
          </a:p>
          <a:p>
            <a:pPr lvl="1">
              <a:buClr>
                <a:schemeClr val="accent6">
                  <a:lumMod val="75000"/>
                </a:schemeClr>
              </a:buClr>
            </a:pPr>
            <a:r>
              <a:rPr lang="en-US" dirty="0">
                <a:solidFill>
                  <a:schemeClr val="tx1"/>
                </a:solidFill>
              </a:rPr>
              <a:t>Introduction to Baker Act</a:t>
            </a:r>
          </a:p>
          <a:p>
            <a:pPr lvl="1">
              <a:buClr>
                <a:schemeClr val="accent6">
                  <a:lumMod val="75000"/>
                </a:schemeClr>
              </a:buClr>
            </a:pPr>
            <a:r>
              <a:rPr lang="en-US" dirty="0">
                <a:solidFill>
                  <a:schemeClr val="tx1"/>
                </a:solidFill>
              </a:rPr>
              <a:t>Marchman Act Basics</a:t>
            </a:r>
          </a:p>
          <a:p>
            <a:pPr lvl="1">
              <a:buClr>
                <a:schemeClr val="accent6">
                  <a:lumMod val="75000"/>
                </a:schemeClr>
              </a:buClr>
            </a:pPr>
            <a:r>
              <a:rPr lang="en-US" dirty="0">
                <a:solidFill>
                  <a:schemeClr val="tx1"/>
                </a:solidFill>
              </a:rPr>
              <a:t>Law Enforcement and the Baker Act</a:t>
            </a:r>
          </a:p>
          <a:p>
            <a:pPr lvl="1">
              <a:buClr>
                <a:schemeClr val="accent6">
                  <a:lumMod val="75000"/>
                </a:schemeClr>
              </a:buClr>
            </a:pPr>
            <a:r>
              <a:rPr lang="en-US" dirty="0">
                <a:solidFill>
                  <a:schemeClr val="tx1"/>
                </a:solidFill>
              </a:rPr>
              <a:t>Law Enforcement and the Baker Act- Refresher</a:t>
            </a:r>
          </a:p>
          <a:p>
            <a:pPr lvl="1">
              <a:buClr>
                <a:schemeClr val="accent6">
                  <a:lumMod val="75000"/>
                </a:schemeClr>
              </a:buClr>
            </a:pPr>
            <a:r>
              <a:rPr lang="en-US" dirty="0">
                <a:solidFill>
                  <a:schemeClr val="tx1"/>
                </a:solidFill>
              </a:rPr>
              <a:t>Minors and the Baker Act</a:t>
            </a:r>
          </a:p>
          <a:p>
            <a:pPr lvl="1">
              <a:buClr>
                <a:schemeClr val="accent6">
                  <a:lumMod val="75000"/>
                </a:schemeClr>
              </a:buClr>
            </a:pPr>
            <a:r>
              <a:rPr lang="en-US" dirty="0">
                <a:solidFill>
                  <a:schemeClr val="tx1"/>
                </a:solidFill>
              </a:rPr>
              <a:t>Emergency Medical Treatment: Baker Act and Marchman Act</a:t>
            </a:r>
          </a:p>
          <a:p>
            <a:pPr lvl="1">
              <a:buClr>
                <a:schemeClr val="accent6">
                  <a:lumMod val="75000"/>
                </a:schemeClr>
              </a:buClr>
            </a:pPr>
            <a:r>
              <a:rPr lang="en-US" dirty="0">
                <a:solidFill>
                  <a:schemeClr val="tx1"/>
                </a:solidFill>
              </a:rPr>
              <a:t>Marchman Act Basic- Refresher</a:t>
            </a:r>
          </a:p>
          <a:p>
            <a:pPr lvl="1">
              <a:buClr>
                <a:schemeClr val="accent6">
                  <a:lumMod val="75000"/>
                </a:schemeClr>
              </a:buClr>
            </a:pPr>
            <a:r>
              <a:rPr lang="en-US" dirty="0">
                <a:solidFill>
                  <a:schemeClr val="tx1"/>
                </a:solidFill>
              </a:rPr>
              <a:t>Guardian Advocate and the Marchman Act</a:t>
            </a:r>
          </a:p>
          <a:p>
            <a:pPr lvl="1">
              <a:buClr>
                <a:schemeClr val="accent6">
                  <a:lumMod val="75000"/>
                </a:schemeClr>
              </a:buClr>
            </a:pPr>
            <a:r>
              <a:rPr lang="en-US" dirty="0">
                <a:solidFill>
                  <a:schemeClr val="tx1"/>
                </a:solidFill>
              </a:rPr>
              <a:t>Guardian Advocate and the Baker Act</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55705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2EAE0-02BC-4298-AD9B-BD82C7D4E8FC}"/>
              </a:ext>
            </a:extLst>
          </p:cNvPr>
          <p:cNvSpPr>
            <a:spLocks noGrp="1"/>
          </p:cNvSpPr>
          <p:nvPr>
            <p:ph type="title"/>
          </p:nvPr>
        </p:nvSpPr>
        <p:spPr/>
        <p:txBody>
          <a:bodyPr/>
          <a:lstStyle/>
          <a:p>
            <a:r>
              <a:rPr lang="en-US" dirty="0"/>
              <a:t>Other Resources</a:t>
            </a:r>
          </a:p>
        </p:txBody>
      </p:sp>
      <p:sp>
        <p:nvSpPr>
          <p:cNvPr id="3" name="Text Placeholder 2">
            <a:extLst>
              <a:ext uri="{FF2B5EF4-FFF2-40B4-BE49-F238E27FC236}">
                <a16:creationId xmlns:a16="http://schemas.microsoft.com/office/drawing/2014/main" id="{A3320EDC-B21F-4764-BD9D-DA9761972CC2}"/>
              </a:ext>
            </a:extLst>
          </p:cNvPr>
          <p:cNvSpPr>
            <a:spLocks noGrp="1"/>
          </p:cNvSpPr>
          <p:nvPr>
            <p:ph type="body" sz="quarter" idx="10"/>
          </p:nvPr>
        </p:nvSpPr>
        <p:spPr>
          <a:xfrm>
            <a:off x="1509184" y="1787237"/>
            <a:ext cx="8100483" cy="3967982"/>
          </a:xfrm>
        </p:spPr>
        <p:txBody>
          <a:bodyPr/>
          <a:lstStyle/>
          <a:p>
            <a:pPr>
              <a:buClr>
                <a:schemeClr val="accent6">
                  <a:lumMod val="75000"/>
                </a:schemeClr>
              </a:buClr>
            </a:pPr>
            <a:r>
              <a:rPr lang="en-US" sz="2000" dirty="0">
                <a:solidFill>
                  <a:schemeClr val="tx1"/>
                </a:solidFill>
              </a:rPr>
              <a:t>Baker Act Manual</a:t>
            </a:r>
          </a:p>
          <a:p>
            <a:pPr>
              <a:buClr>
                <a:schemeClr val="accent6">
                  <a:lumMod val="75000"/>
                </a:schemeClr>
              </a:buClr>
            </a:pPr>
            <a:r>
              <a:rPr lang="en-US" sz="2000" dirty="0">
                <a:solidFill>
                  <a:schemeClr val="tx1"/>
                </a:solidFill>
              </a:rPr>
              <a:t>Baker Act Frequently Asked Questions</a:t>
            </a:r>
          </a:p>
          <a:p>
            <a:pPr>
              <a:buClr>
                <a:schemeClr val="accent6">
                  <a:lumMod val="75000"/>
                </a:schemeClr>
              </a:buClr>
            </a:pPr>
            <a:r>
              <a:rPr lang="en-US" sz="2000" dirty="0">
                <a:solidFill>
                  <a:schemeClr val="tx1"/>
                </a:solidFill>
              </a:rPr>
              <a:t>Marchman Act User Reference Guide</a:t>
            </a:r>
          </a:p>
          <a:p>
            <a:pPr>
              <a:buClr>
                <a:schemeClr val="accent6">
                  <a:lumMod val="75000"/>
                </a:schemeClr>
              </a:buClr>
            </a:pPr>
            <a:r>
              <a:rPr lang="en-US" sz="2000" dirty="0">
                <a:solidFill>
                  <a:schemeClr val="tx1"/>
                </a:solidFill>
              </a:rPr>
              <a:t>Forms</a:t>
            </a:r>
          </a:p>
          <a:p>
            <a:pPr>
              <a:buClr>
                <a:schemeClr val="accent6">
                  <a:lumMod val="75000"/>
                </a:schemeClr>
              </a:buClr>
            </a:pPr>
            <a:r>
              <a:rPr lang="en-US" sz="2000" dirty="0">
                <a:solidFill>
                  <a:schemeClr val="tx1"/>
                </a:solidFill>
              </a:rPr>
              <a:t>Annual Reports</a:t>
            </a:r>
          </a:p>
          <a:p>
            <a:endParaRPr lang="en-US" dirty="0"/>
          </a:p>
        </p:txBody>
      </p:sp>
    </p:spTree>
    <p:extLst>
      <p:ext uri="{BB962C8B-B14F-4D97-AF65-F5344CB8AC3E}">
        <p14:creationId xmlns:p14="http://schemas.microsoft.com/office/powerpoint/2010/main" val="984170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400" y="749066"/>
            <a:ext cx="10071200" cy="763600"/>
          </a:xfrm>
        </p:spPr>
        <p:txBody>
          <a:bodyPr>
            <a:normAutofit/>
          </a:bodyPr>
          <a:lstStyle/>
          <a:p>
            <a:pPr algn="ctr"/>
            <a:r>
              <a:rPr lang="en-US" dirty="0"/>
              <a:t>SAMH Services Array</a:t>
            </a:r>
          </a:p>
        </p:txBody>
      </p:sp>
      <p:sp>
        <p:nvSpPr>
          <p:cNvPr id="3" name="Content Placeholder 2"/>
          <p:cNvSpPr>
            <a:spLocks noGrp="1"/>
          </p:cNvSpPr>
          <p:nvPr>
            <p:ph idx="1"/>
          </p:nvPr>
        </p:nvSpPr>
        <p:spPr>
          <a:xfrm>
            <a:off x="1981200" y="1355269"/>
            <a:ext cx="8229600" cy="5098540"/>
          </a:xfrm>
        </p:spPr>
        <p:txBody>
          <a:bodyPr>
            <a:noAutofit/>
          </a:bodyPr>
          <a:lstStyle/>
          <a:p>
            <a:pPr lvl="0">
              <a:buClr>
                <a:schemeClr val="accent6">
                  <a:lumMod val="75000"/>
                </a:schemeClr>
              </a:buClr>
              <a:buSzPct val="120000"/>
            </a:pPr>
            <a:r>
              <a:rPr lang="en-US" sz="2400" dirty="0">
                <a:solidFill>
                  <a:schemeClr val="tx1"/>
                </a:solidFill>
                <a:latin typeface="+mn-lt"/>
              </a:rPr>
              <a:t>Adult Mental Health</a:t>
            </a:r>
          </a:p>
          <a:p>
            <a:pPr lvl="0">
              <a:buSzPct val="120000"/>
            </a:pPr>
            <a:endParaRPr lang="en-US" dirty="0"/>
          </a:p>
          <a:p>
            <a:pPr lvl="0">
              <a:buSzPct val="120000"/>
            </a:pPr>
            <a:endParaRPr lang="en-US" sz="2400" dirty="0">
              <a:latin typeface="+mj-lt"/>
            </a:endParaRPr>
          </a:p>
          <a:p>
            <a:pPr lvl="0">
              <a:buClr>
                <a:schemeClr val="accent6">
                  <a:lumMod val="75000"/>
                </a:schemeClr>
              </a:buClr>
              <a:buSzPct val="120000"/>
            </a:pPr>
            <a:r>
              <a:rPr lang="en-US" sz="2400" dirty="0">
                <a:solidFill>
                  <a:schemeClr val="tx1"/>
                </a:solidFill>
                <a:latin typeface="+mj-lt"/>
              </a:rPr>
              <a:t>Adult Substance Abuse</a:t>
            </a:r>
          </a:p>
          <a:p>
            <a:pPr lvl="0">
              <a:buSzPct val="120000"/>
            </a:pPr>
            <a:endParaRPr lang="en-US" dirty="0"/>
          </a:p>
          <a:p>
            <a:pPr marL="0" indent="0">
              <a:buSzPct val="120000"/>
              <a:buNone/>
            </a:pPr>
            <a:endParaRPr lang="en-US" sz="1200" dirty="0">
              <a:latin typeface="+mj-lt"/>
            </a:endParaRPr>
          </a:p>
          <a:p>
            <a:pPr lvl="0">
              <a:buSzPct val="120000"/>
            </a:pPr>
            <a:endParaRPr lang="en-US" sz="2400" dirty="0">
              <a:latin typeface="+mj-lt"/>
            </a:endParaRPr>
          </a:p>
          <a:p>
            <a:pPr lvl="0">
              <a:buClr>
                <a:schemeClr val="accent6">
                  <a:lumMod val="75000"/>
                </a:schemeClr>
              </a:buClr>
              <a:buSzPct val="120000"/>
            </a:pPr>
            <a:r>
              <a:rPr lang="en-US" sz="2400" dirty="0">
                <a:solidFill>
                  <a:schemeClr val="tx1"/>
                </a:solidFill>
                <a:latin typeface="+mj-lt"/>
              </a:rPr>
              <a:t>Children’s Mental Health</a:t>
            </a:r>
          </a:p>
          <a:p>
            <a:pPr lvl="0">
              <a:buSzPct val="120000"/>
            </a:pPr>
            <a:endParaRPr lang="en-US" sz="2400" dirty="0">
              <a:latin typeface="+mj-lt"/>
            </a:endParaRPr>
          </a:p>
          <a:p>
            <a:pPr lvl="0">
              <a:buSzPct val="120000"/>
            </a:pPr>
            <a:endParaRPr lang="en-US" sz="2400" dirty="0">
              <a:latin typeface="+mj-lt"/>
            </a:endParaRPr>
          </a:p>
          <a:p>
            <a:pPr lvl="0">
              <a:buClr>
                <a:schemeClr val="accent6">
                  <a:lumMod val="75000"/>
                </a:schemeClr>
              </a:buClr>
              <a:buSzPct val="120000"/>
            </a:pPr>
            <a:r>
              <a:rPr lang="en-US" sz="2400" dirty="0">
                <a:solidFill>
                  <a:schemeClr val="tx1"/>
                </a:solidFill>
                <a:latin typeface="+mj-lt"/>
              </a:rPr>
              <a:t>Children’s Substance Abuse</a:t>
            </a:r>
          </a:p>
          <a:p>
            <a:pPr lvl="0">
              <a:buSzPct val="120000"/>
            </a:pPr>
            <a:endParaRPr lang="en-US" dirty="0"/>
          </a:p>
          <a:p>
            <a:pPr marL="0" indent="0">
              <a:buSzPct val="120000"/>
              <a:buNone/>
            </a:pPr>
            <a:r>
              <a:rPr lang="en-US" dirty="0"/>
              <a:t>	</a:t>
            </a:r>
          </a:p>
          <a:p>
            <a:endParaRPr lang="en-US" dirty="0"/>
          </a:p>
        </p:txBody>
      </p:sp>
      <p:graphicFrame>
        <p:nvGraphicFramePr>
          <p:cNvPr id="4" name="Diagram 3"/>
          <p:cNvGraphicFramePr/>
          <p:nvPr>
            <p:extLst>
              <p:ext uri="{D42A27DB-BD31-4B8C-83A1-F6EECF244321}">
                <p14:modId xmlns:p14="http://schemas.microsoft.com/office/powerpoint/2010/main" val="180995423"/>
              </p:ext>
            </p:extLst>
          </p:nvPr>
        </p:nvGraphicFramePr>
        <p:xfrm>
          <a:off x="1993127" y="1944100"/>
          <a:ext cx="8458200" cy="4509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extLst>
              <p:ext uri="{D42A27DB-BD31-4B8C-83A1-F6EECF244321}">
                <p14:modId xmlns:p14="http://schemas.microsoft.com/office/powerpoint/2010/main" val="965542526"/>
              </p:ext>
            </p:extLst>
          </p:nvPr>
        </p:nvGraphicFramePr>
        <p:xfrm>
          <a:off x="1866900" y="2981738"/>
          <a:ext cx="8458200" cy="71396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 5"/>
          <p:cNvGraphicFramePr/>
          <p:nvPr>
            <p:extLst>
              <p:ext uri="{D42A27DB-BD31-4B8C-83A1-F6EECF244321}">
                <p14:modId xmlns:p14="http://schemas.microsoft.com/office/powerpoint/2010/main" val="1237172194"/>
              </p:ext>
            </p:extLst>
          </p:nvPr>
        </p:nvGraphicFramePr>
        <p:xfrm>
          <a:off x="1764527" y="4160234"/>
          <a:ext cx="8686800" cy="88455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Diagram 6"/>
          <p:cNvGraphicFramePr/>
          <p:nvPr>
            <p:extLst>
              <p:ext uri="{D42A27DB-BD31-4B8C-83A1-F6EECF244321}">
                <p14:modId xmlns:p14="http://schemas.microsoft.com/office/powerpoint/2010/main" val="421165013"/>
              </p:ext>
            </p:extLst>
          </p:nvPr>
        </p:nvGraphicFramePr>
        <p:xfrm>
          <a:off x="1993127" y="5511933"/>
          <a:ext cx="8458200" cy="8382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57241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36867-4CF7-4DD7-8DEC-07971C5090C1}"/>
              </a:ext>
            </a:extLst>
          </p:cNvPr>
          <p:cNvSpPr>
            <a:spLocks noGrp="1"/>
          </p:cNvSpPr>
          <p:nvPr>
            <p:ph type="title"/>
          </p:nvPr>
        </p:nvSpPr>
        <p:spPr/>
        <p:txBody>
          <a:bodyPr/>
          <a:lstStyle/>
          <a:p>
            <a:r>
              <a:rPr lang="en-US" dirty="0"/>
              <a:t>Department’s Role</a:t>
            </a:r>
          </a:p>
        </p:txBody>
      </p:sp>
      <p:sp>
        <p:nvSpPr>
          <p:cNvPr id="3" name="Text Placeholder 2">
            <a:extLst>
              <a:ext uri="{FF2B5EF4-FFF2-40B4-BE49-F238E27FC236}">
                <a16:creationId xmlns:a16="http://schemas.microsoft.com/office/drawing/2014/main" id="{995A97C1-90E3-46C5-A554-D345AB5B78D0}"/>
              </a:ext>
            </a:extLst>
          </p:cNvPr>
          <p:cNvSpPr>
            <a:spLocks noGrp="1"/>
          </p:cNvSpPr>
          <p:nvPr>
            <p:ph type="body" sz="quarter" idx="10"/>
          </p:nvPr>
        </p:nvSpPr>
        <p:spPr>
          <a:xfrm>
            <a:off x="848140" y="1762539"/>
            <a:ext cx="9356034" cy="4776806"/>
          </a:xfrm>
        </p:spPr>
        <p:txBody>
          <a:bodyPr/>
          <a:lstStyle/>
          <a:p>
            <a:pPr>
              <a:buClr>
                <a:schemeClr val="accent6">
                  <a:lumMod val="75000"/>
                </a:schemeClr>
              </a:buClr>
            </a:pPr>
            <a:r>
              <a:rPr lang="en-US" sz="2000" dirty="0">
                <a:solidFill>
                  <a:schemeClr val="tx1"/>
                </a:solidFill>
              </a:rPr>
              <a:t>Publish and distribute an information handbook</a:t>
            </a:r>
          </a:p>
          <a:p>
            <a:pPr>
              <a:buClr>
                <a:schemeClr val="accent6">
                  <a:lumMod val="75000"/>
                </a:schemeClr>
              </a:buClr>
            </a:pPr>
            <a:r>
              <a:rPr lang="en-US" sz="2000" dirty="0">
                <a:solidFill>
                  <a:schemeClr val="tx1"/>
                </a:solidFill>
              </a:rPr>
              <a:t>Adopt rules:</a:t>
            </a:r>
          </a:p>
          <a:p>
            <a:pPr lvl="1">
              <a:buClr>
                <a:schemeClr val="accent6">
                  <a:lumMod val="75000"/>
                </a:schemeClr>
              </a:buClr>
            </a:pPr>
            <a:r>
              <a:rPr lang="en-US" sz="2000" dirty="0">
                <a:solidFill>
                  <a:schemeClr val="tx1"/>
                </a:solidFill>
              </a:rPr>
              <a:t>Establish forms and procedures relating to the rights and privileges of individuals served</a:t>
            </a:r>
          </a:p>
          <a:p>
            <a:pPr lvl="1">
              <a:buClr>
                <a:schemeClr val="accent6">
                  <a:lumMod val="75000"/>
                </a:schemeClr>
              </a:buClr>
            </a:pPr>
            <a:r>
              <a:rPr lang="en-US" sz="2000" dirty="0">
                <a:solidFill>
                  <a:schemeClr val="tx1"/>
                </a:solidFill>
              </a:rPr>
              <a:t>Establish minimum standards for services provided by a mental health overlay program or a mobile crisis response services</a:t>
            </a:r>
          </a:p>
          <a:p>
            <a:pPr>
              <a:buClr>
                <a:schemeClr val="accent6">
                  <a:lumMod val="75000"/>
                </a:schemeClr>
              </a:buClr>
            </a:pPr>
            <a:r>
              <a:rPr lang="en-US" sz="2000" dirty="0">
                <a:solidFill>
                  <a:schemeClr val="tx1"/>
                </a:solidFill>
              </a:rPr>
              <a:t>Designate receiving facilities and treatment facilities</a:t>
            </a:r>
          </a:p>
          <a:p>
            <a:pPr>
              <a:buClr>
                <a:schemeClr val="accent6">
                  <a:lumMod val="75000"/>
                </a:schemeClr>
              </a:buClr>
            </a:pPr>
            <a:r>
              <a:rPr lang="en-US" sz="2000" dirty="0">
                <a:solidFill>
                  <a:schemeClr val="tx1"/>
                </a:solidFill>
              </a:rPr>
              <a:t>Receive and maintain copies of Baker Act initiation forms to be used to prepare an annual report analyzing the data for the Legislature</a:t>
            </a:r>
          </a:p>
          <a:p>
            <a:pPr>
              <a:buClr>
                <a:schemeClr val="accent6">
                  <a:lumMod val="75000"/>
                </a:schemeClr>
              </a:buClr>
            </a:pPr>
            <a:r>
              <a:rPr lang="en-US" sz="2000" dirty="0">
                <a:solidFill>
                  <a:schemeClr val="tx1"/>
                </a:solidFill>
              </a:rPr>
              <a:t>Analyze data of involuntary examination of children and students who are removed from a school; identify trends and cases of repeated initiations on the same child or student; study root causes and submit a report on findings and recommendation to the Governor and Legislature each off numbered year. </a:t>
            </a:r>
          </a:p>
          <a:p>
            <a:endParaRPr lang="en-US" dirty="0"/>
          </a:p>
          <a:p>
            <a:pPr lvl="1"/>
            <a:endParaRPr lang="en-US" dirty="0"/>
          </a:p>
        </p:txBody>
      </p:sp>
    </p:spTree>
    <p:extLst>
      <p:ext uri="{BB962C8B-B14F-4D97-AF65-F5344CB8AC3E}">
        <p14:creationId xmlns:p14="http://schemas.microsoft.com/office/powerpoint/2010/main" val="340985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FD81B-3FE1-482E-AA71-7C90BE961B0F}"/>
              </a:ext>
            </a:extLst>
          </p:cNvPr>
          <p:cNvSpPr>
            <a:spLocks noGrp="1"/>
          </p:cNvSpPr>
          <p:nvPr>
            <p:ph type="title"/>
          </p:nvPr>
        </p:nvSpPr>
        <p:spPr/>
        <p:txBody>
          <a:bodyPr/>
          <a:lstStyle/>
          <a:p>
            <a:r>
              <a:rPr lang="en-US" dirty="0"/>
              <a:t>Baker Act Overview</a:t>
            </a:r>
          </a:p>
        </p:txBody>
      </p:sp>
      <p:sp>
        <p:nvSpPr>
          <p:cNvPr id="3" name="Text Placeholder 2">
            <a:extLst>
              <a:ext uri="{FF2B5EF4-FFF2-40B4-BE49-F238E27FC236}">
                <a16:creationId xmlns:a16="http://schemas.microsoft.com/office/drawing/2014/main" id="{E430EC3E-7A37-4FF1-BEB7-0E5C5F8F95D7}"/>
              </a:ext>
            </a:extLst>
          </p:cNvPr>
          <p:cNvSpPr>
            <a:spLocks noGrp="1"/>
          </p:cNvSpPr>
          <p:nvPr>
            <p:ph type="body" sz="quarter" idx="10"/>
          </p:nvPr>
        </p:nvSpPr>
        <p:spPr>
          <a:xfrm>
            <a:off x="530087" y="1696278"/>
            <a:ext cx="10164417" cy="4704521"/>
          </a:xfrm>
        </p:spPr>
        <p:txBody>
          <a:bodyPr/>
          <a:lstStyle/>
          <a:p>
            <a:pPr indent="-457200">
              <a:lnSpc>
                <a:spcPct val="100000"/>
              </a:lnSpc>
              <a:spcBef>
                <a:spcPct val="20000"/>
              </a:spcBef>
              <a:buClr>
                <a:srgbClr val="488F4D"/>
              </a:buClr>
              <a:buSzTx/>
              <a:defRPr/>
            </a:pPr>
            <a:r>
              <a:rPr kumimoji="0" lang="en-US" sz="3000" i="0" u="none" strike="noStrike" kern="1200" cap="none" spc="0" normalizeH="0" baseline="0" noProof="0" dirty="0">
                <a:ln>
                  <a:noFill/>
                </a:ln>
                <a:solidFill>
                  <a:srgbClr val="115BA4"/>
                </a:solidFill>
                <a:effectLst/>
                <a:uLnTx/>
                <a:uFillTx/>
                <a:latin typeface="Roboto" panose="02000000000000000000" pitchFamily="2" charset="0"/>
                <a:ea typeface="Roboto" panose="02000000000000000000" pitchFamily="2" charset="0"/>
                <a:cs typeface="Times New Roman" pitchFamily="18" charset="0"/>
              </a:rPr>
              <a:t>Balances liberty interests against safety of individual and society.</a:t>
            </a:r>
          </a:p>
          <a:p>
            <a:pPr indent="-457200">
              <a:lnSpc>
                <a:spcPct val="100000"/>
              </a:lnSpc>
              <a:spcBef>
                <a:spcPct val="20000"/>
              </a:spcBef>
              <a:buClr>
                <a:srgbClr val="488F4D"/>
              </a:buClr>
              <a:buSzTx/>
              <a:defRPr/>
            </a:pPr>
            <a:r>
              <a:rPr lang="en-US" sz="3000" kern="1200" dirty="0">
                <a:solidFill>
                  <a:srgbClr val="115BA4"/>
                </a:solidFill>
                <a:latin typeface="Roboto" panose="02000000000000000000" pitchFamily="2" charset="0"/>
                <a:ea typeface="Roboto" panose="02000000000000000000" pitchFamily="2" charset="0"/>
                <a:cs typeface="Times New Roman" pitchFamily="18" charset="0"/>
              </a:rPr>
              <a:t>The Baker Act and Marchman Act are the only ways an individual can be held without being arrested for a crime. </a:t>
            </a:r>
          </a:p>
          <a:p>
            <a:pPr indent="-457200">
              <a:lnSpc>
                <a:spcPct val="100000"/>
              </a:lnSpc>
              <a:spcBef>
                <a:spcPct val="20000"/>
              </a:spcBef>
              <a:buClr>
                <a:srgbClr val="488F4D"/>
              </a:buClr>
              <a:buSzTx/>
              <a:defRPr/>
            </a:pPr>
            <a:r>
              <a:rPr lang="en-US" sz="3000" kern="1200" dirty="0">
                <a:solidFill>
                  <a:srgbClr val="115BA4"/>
                </a:solidFill>
                <a:latin typeface="Roboto" panose="02000000000000000000" pitchFamily="2" charset="0"/>
                <a:ea typeface="Roboto" panose="02000000000000000000" pitchFamily="2" charset="0"/>
                <a:cs typeface="Times New Roman" pitchFamily="18" charset="0"/>
              </a:rPr>
              <a:t>Typically, treatment must be voluntary, unless certain circumstances exist</a:t>
            </a:r>
          </a:p>
          <a:p>
            <a:pPr indent="-457200">
              <a:lnSpc>
                <a:spcPct val="100000"/>
              </a:lnSpc>
              <a:spcBef>
                <a:spcPct val="20000"/>
              </a:spcBef>
              <a:buClr>
                <a:srgbClr val="488F4D"/>
              </a:buClr>
              <a:buSzTx/>
              <a:defRPr/>
            </a:pPr>
            <a:r>
              <a:rPr lang="en-US" sz="3000" kern="1200" dirty="0">
                <a:solidFill>
                  <a:srgbClr val="115BA4"/>
                </a:solidFill>
                <a:latin typeface="Roboto" panose="02000000000000000000" pitchFamily="2" charset="0"/>
                <a:ea typeface="Roboto" panose="02000000000000000000" pitchFamily="2" charset="0"/>
                <a:cs typeface="Times New Roman" pitchFamily="18" charset="0"/>
              </a:rPr>
              <a:t>Follow up after a Baker Act or Marchman Act is also voluntary, also unless there is a court order for treatment</a:t>
            </a:r>
          </a:p>
          <a:p>
            <a:pPr indent="-457200">
              <a:lnSpc>
                <a:spcPct val="100000"/>
              </a:lnSpc>
              <a:spcBef>
                <a:spcPct val="20000"/>
              </a:spcBef>
              <a:buClr>
                <a:srgbClr val="488F4D"/>
              </a:buClr>
              <a:buSzTx/>
              <a:defRPr/>
            </a:pPr>
            <a:endParaRPr lang="en-US" sz="3000" b="1" kern="1200" dirty="0">
              <a:solidFill>
                <a:srgbClr val="115BA4"/>
              </a:solidFill>
              <a:latin typeface="Times New Roman" pitchFamily="18" charset="0"/>
              <a:ea typeface="+mn-ea"/>
              <a:cs typeface="Times New Roman" pitchFamily="18" charset="0"/>
            </a:endParaRPr>
          </a:p>
          <a:p>
            <a:pPr indent="-457200">
              <a:lnSpc>
                <a:spcPct val="100000"/>
              </a:lnSpc>
              <a:spcBef>
                <a:spcPct val="20000"/>
              </a:spcBef>
              <a:buClr>
                <a:srgbClr val="488F4D"/>
              </a:buClr>
              <a:buSzTx/>
              <a:defRPr/>
            </a:pPr>
            <a:endParaRPr lang="en-US" sz="3000" b="1" kern="1200" dirty="0">
              <a:solidFill>
                <a:srgbClr val="115BA4"/>
              </a:solidFill>
              <a:latin typeface="Times New Roman" pitchFamily="18" charset="0"/>
              <a:ea typeface="+mn-ea"/>
              <a:cs typeface="Times New Roman" pitchFamily="18" charset="0"/>
            </a:endParaRPr>
          </a:p>
          <a:p>
            <a:pPr indent="-457200" algn="ctr">
              <a:lnSpc>
                <a:spcPct val="100000"/>
              </a:lnSpc>
              <a:spcBef>
                <a:spcPct val="20000"/>
              </a:spcBef>
              <a:buClr>
                <a:srgbClr val="488F4D"/>
              </a:buClr>
              <a:buSzTx/>
              <a:defRPr/>
            </a:pPr>
            <a:endParaRPr kumimoji="0" lang="en-US" sz="3000" b="1" i="0" u="none" strike="noStrike" kern="1200" cap="none" spc="0" normalizeH="0" baseline="0" noProof="0" dirty="0">
              <a:ln>
                <a:noFill/>
              </a:ln>
              <a:solidFill>
                <a:srgbClr val="115BA4"/>
              </a:solidFill>
              <a:effectLst/>
              <a:uLnTx/>
              <a:uFillTx/>
              <a:latin typeface="Times New Roman" pitchFamily="18" charset="0"/>
              <a:ea typeface="+mn-ea"/>
              <a:cs typeface="Times New Roman" pitchFamily="18" charset="0"/>
            </a:endParaRPr>
          </a:p>
          <a:p>
            <a:endParaRPr lang="en-US" dirty="0"/>
          </a:p>
        </p:txBody>
      </p:sp>
    </p:spTree>
    <p:extLst>
      <p:ext uri="{BB962C8B-B14F-4D97-AF65-F5344CB8AC3E}">
        <p14:creationId xmlns:p14="http://schemas.microsoft.com/office/powerpoint/2010/main" val="2938018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68E3-49D7-4A23-A31E-5571DF5A08F4}"/>
              </a:ext>
            </a:extLst>
          </p:cNvPr>
          <p:cNvSpPr>
            <a:spLocks noGrp="1"/>
          </p:cNvSpPr>
          <p:nvPr>
            <p:ph type="title"/>
          </p:nvPr>
        </p:nvSpPr>
        <p:spPr>
          <a:xfrm>
            <a:off x="1518182" y="473636"/>
            <a:ext cx="9155636" cy="763600"/>
          </a:xfrm>
        </p:spPr>
        <p:txBody>
          <a:bodyPr/>
          <a:lstStyle/>
          <a:p>
            <a:r>
              <a:rPr lang="en-US" dirty="0">
                <a:solidFill>
                  <a:schemeClr val="tx1"/>
                </a:solidFill>
                <a:highlight>
                  <a:srgbClr val="FFFFFF"/>
                </a:highlight>
              </a:rPr>
              <a:t>Baker Act Overview</a:t>
            </a:r>
            <a:endParaRPr lang="en-US" dirty="0">
              <a:highlight>
                <a:srgbClr val="FFFFFF"/>
              </a:highlight>
            </a:endParaRPr>
          </a:p>
        </p:txBody>
      </p:sp>
      <p:graphicFrame>
        <p:nvGraphicFramePr>
          <p:cNvPr id="4" name="Content Placeholder 4">
            <a:extLst>
              <a:ext uri="{FF2B5EF4-FFF2-40B4-BE49-F238E27FC236}">
                <a16:creationId xmlns:a16="http://schemas.microsoft.com/office/drawing/2014/main" id="{6E49A657-17CC-4BEF-BBFA-3610B89E634A}"/>
              </a:ext>
            </a:extLst>
          </p:cNvPr>
          <p:cNvGraphicFramePr>
            <a:graphicFrameLocks/>
          </p:cNvGraphicFramePr>
          <p:nvPr>
            <p:extLst>
              <p:ext uri="{D42A27DB-BD31-4B8C-83A1-F6EECF244321}">
                <p14:modId xmlns:p14="http://schemas.microsoft.com/office/powerpoint/2010/main" val="438141917"/>
              </p:ext>
            </p:extLst>
          </p:nvPr>
        </p:nvGraphicFramePr>
        <p:xfrm>
          <a:off x="1343187" y="1863447"/>
          <a:ext cx="9515958" cy="4520917"/>
        </p:xfrm>
        <a:graphic>
          <a:graphicData uri="http://schemas.openxmlformats.org/drawingml/2006/table">
            <a:tbl>
              <a:tblPr firstRow="1" firstCol="1" bandRow="1">
                <a:tableStyleId>{073A0DAA-6AF3-43AB-8588-CEC1D06C72B9}</a:tableStyleId>
              </a:tblPr>
              <a:tblGrid>
                <a:gridCol w="3315663">
                  <a:extLst>
                    <a:ext uri="{9D8B030D-6E8A-4147-A177-3AD203B41FA5}">
                      <a16:colId xmlns:a16="http://schemas.microsoft.com/office/drawing/2014/main" val="20000"/>
                    </a:ext>
                  </a:extLst>
                </a:gridCol>
                <a:gridCol w="6200295">
                  <a:extLst>
                    <a:ext uri="{9D8B030D-6E8A-4147-A177-3AD203B41FA5}">
                      <a16:colId xmlns:a16="http://schemas.microsoft.com/office/drawing/2014/main" val="20001"/>
                    </a:ext>
                  </a:extLst>
                </a:gridCol>
              </a:tblGrid>
              <a:tr h="8273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rPr>
                        <a:t>Who may initiate crisis </a:t>
                      </a:r>
                      <a:r>
                        <a:rPr lang="en-US" sz="1300" dirty="0">
                          <a:effectLst/>
                          <a:latin typeface="Roboto" panose="02000000000000000000" pitchFamily="2" charset="0"/>
                          <a:ea typeface="Roboto" panose="02000000000000000000" pitchFamily="2" charset="0"/>
                        </a:rPr>
                        <a:t>admission</a:t>
                      </a:r>
                      <a:r>
                        <a:rPr lang="en-US" sz="1300" dirty="0">
                          <a:effectLst/>
                        </a:rPr>
                        <a:t>?</a:t>
                      </a:r>
                      <a:endParaRPr lang="en-US" sz="1300" b="1" dirty="0">
                        <a:solidFill>
                          <a:srgbClr val="000000"/>
                        </a:solidFill>
                        <a:effectLst/>
                        <a:latin typeface="+mn-lt"/>
                        <a:ea typeface="Calibri"/>
                        <a:cs typeface="Times New Roman"/>
                      </a:endParaRPr>
                    </a:p>
                  </a:txBody>
                  <a:tcPr marL="71445" marR="71445"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rPr>
                        <a:t>Law enforcement officer, licensed clinical practitioner, or court.</a:t>
                      </a:r>
                      <a:endParaRPr lang="en-US" sz="1300" b="1" dirty="0">
                        <a:solidFill>
                          <a:schemeClr val="tx1">
                            <a:lumMod val="75000"/>
                          </a:schemeClr>
                        </a:solidFill>
                        <a:effectLst/>
                        <a:latin typeface="+mn-lt"/>
                        <a:ea typeface="Calibri"/>
                        <a:cs typeface="Times New Roman"/>
                      </a:endParaRPr>
                    </a:p>
                  </a:txBody>
                  <a:tcPr marL="71445" marR="71445" marT="0" marB="0" anchor="ctr"/>
                </a:tc>
                <a:extLst>
                  <a:ext uri="{0D108BD9-81ED-4DB2-BD59-A6C34878D82A}">
                    <a16:rowId xmlns:a16="http://schemas.microsoft.com/office/drawing/2014/main" val="3096693496"/>
                  </a:ext>
                </a:extLst>
              </a:tr>
              <a:tr h="776072">
                <a:tc>
                  <a:txBody>
                    <a:bodyPr/>
                    <a:lstStyle/>
                    <a:p>
                      <a:pPr marL="0" marR="0">
                        <a:lnSpc>
                          <a:spcPct val="100000"/>
                        </a:lnSpc>
                        <a:spcBef>
                          <a:spcPts val="0"/>
                        </a:spcBef>
                        <a:spcAft>
                          <a:spcPts val="0"/>
                        </a:spcAft>
                      </a:pPr>
                      <a:r>
                        <a:rPr lang="en-US" sz="1300" dirty="0">
                          <a:effectLst/>
                        </a:rPr>
                        <a:t>Transportation for involuntary examination</a:t>
                      </a:r>
                      <a:endParaRPr lang="en-US" sz="1300" dirty="0">
                        <a:solidFill>
                          <a:srgbClr val="000000"/>
                        </a:solidFill>
                        <a:effectLst/>
                        <a:latin typeface="Calibri"/>
                        <a:ea typeface="Calibri"/>
                        <a:cs typeface="Times New Roman"/>
                      </a:endParaRPr>
                    </a:p>
                  </a:txBody>
                  <a:tcPr marL="71445" marR="71445" marT="0" marB="0" anchor="ctr"/>
                </a:tc>
                <a:tc>
                  <a:txBody>
                    <a:bodyPr/>
                    <a:lstStyle/>
                    <a:p>
                      <a:pPr marL="0" marR="0" algn="l">
                        <a:lnSpc>
                          <a:spcPct val="100000"/>
                        </a:lnSpc>
                        <a:spcBef>
                          <a:spcPts val="0"/>
                        </a:spcBef>
                        <a:spcAft>
                          <a:spcPts val="0"/>
                        </a:spcAft>
                      </a:pPr>
                      <a:r>
                        <a:rPr lang="en-US" sz="1300" dirty="0">
                          <a:effectLst/>
                        </a:rPr>
                        <a:t>Designated law enforcement must transport examinees</a:t>
                      </a:r>
                      <a:r>
                        <a:rPr lang="en-US" sz="1300" baseline="0" dirty="0">
                          <a:effectLst/>
                        </a:rPr>
                        <a:t> unless county-approved transportation plans permits EMS or MRT Teams.</a:t>
                      </a:r>
                      <a:endParaRPr lang="en-US" sz="1300" b="1" dirty="0">
                        <a:solidFill>
                          <a:schemeClr val="tx1">
                            <a:lumMod val="75000"/>
                          </a:schemeClr>
                        </a:solidFill>
                        <a:effectLst/>
                        <a:latin typeface="Calibri"/>
                        <a:ea typeface="Calibri"/>
                        <a:cs typeface="Times New Roman"/>
                      </a:endParaRPr>
                    </a:p>
                  </a:txBody>
                  <a:tcPr marL="71445" marR="71445" marT="0" marB="0" anchor="ctr"/>
                </a:tc>
                <a:extLst>
                  <a:ext uri="{0D108BD9-81ED-4DB2-BD59-A6C34878D82A}">
                    <a16:rowId xmlns:a16="http://schemas.microsoft.com/office/drawing/2014/main" val="10000"/>
                  </a:ext>
                </a:extLst>
              </a:tr>
              <a:tr h="6167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rPr>
                        <a:t>Baker Act Facilities </a:t>
                      </a:r>
                      <a:endParaRPr lang="en-US" sz="1300" b="1" dirty="0">
                        <a:solidFill>
                          <a:schemeClr val="bg1"/>
                        </a:solidFill>
                        <a:effectLst/>
                        <a:latin typeface="+mn-lt"/>
                        <a:ea typeface="Calibri"/>
                        <a:cs typeface="Times New Roman"/>
                      </a:endParaRPr>
                    </a:p>
                  </a:txBody>
                  <a:tcPr marL="71445" marR="71445"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rPr>
                        <a:t>Crisis Stabilization Units and Inpatient Psychiatric Hospitals designated by DCF as receiving facilities.</a:t>
                      </a:r>
                      <a:endParaRPr lang="en-US" sz="1300" b="1" dirty="0">
                        <a:solidFill>
                          <a:schemeClr val="tx1">
                            <a:lumMod val="75000"/>
                          </a:schemeClr>
                        </a:solidFill>
                        <a:effectLst/>
                        <a:latin typeface="+mn-lt"/>
                        <a:ea typeface="Calibri"/>
                        <a:cs typeface="Times New Roman"/>
                      </a:endParaRPr>
                    </a:p>
                  </a:txBody>
                  <a:tcPr marL="71445" marR="71445" marT="0" marB="0" anchor="ctr"/>
                </a:tc>
                <a:extLst>
                  <a:ext uri="{0D108BD9-81ED-4DB2-BD59-A6C34878D82A}">
                    <a16:rowId xmlns:a16="http://schemas.microsoft.com/office/drawing/2014/main" val="1256431138"/>
                  </a:ext>
                </a:extLst>
              </a:tr>
              <a:tr h="684308">
                <a:tc>
                  <a:txBody>
                    <a:bodyPr/>
                    <a:lstStyle/>
                    <a:p>
                      <a:pPr marL="0" marR="0">
                        <a:lnSpc>
                          <a:spcPct val="100000"/>
                        </a:lnSpc>
                        <a:spcBef>
                          <a:spcPts val="0"/>
                        </a:spcBef>
                        <a:spcAft>
                          <a:spcPts val="0"/>
                        </a:spcAft>
                      </a:pPr>
                      <a:r>
                        <a:rPr lang="en-US" sz="1300" dirty="0">
                          <a:effectLst/>
                        </a:rPr>
                        <a:t>Requirement to accept for crisis assessment/examination</a:t>
                      </a:r>
                      <a:endParaRPr lang="en-US" sz="1300" dirty="0">
                        <a:solidFill>
                          <a:srgbClr val="000000"/>
                        </a:solidFill>
                        <a:effectLst/>
                        <a:latin typeface="Calibri"/>
                        <a:ea typeface="Calibri"/>
                        <a:cs typeface="Times New Roman"/>
                      </a:endParaRPr>
                    </a:p>
                  </a:txBody>
                  <a:tcPr marL="71445" marR="71445" marT="0" marB="0" anchor="ctr"/>
                </a:tc>
                <a:tc>
                  <a:txBody>
                    <a:bodyPr/>
                    <a:lstStyle/>
                    <a:p>
                      <a:pPr marL="0" marR="0" algn="l">
                        <a:lnSpc>
                          <a:spcPct val="100000"/>
                        </a:lnSpc>
                        <a:spcBef>
                          <a:spcPts val="0"/>
                        </a:spcBef>
                        <a:spcAft>
                          <a:spcPts val="0"/>
                        </a:spcAft>
                      </a:pPr>
                      <a:r>
                        <a:rPr lang="en-US" sz="1300" dirty="0">
                          <a:effectLst/>
                        </a:rPr>
                        <a:t>Except for a serious medical condition, receiving facilities must accept individuals for examination.</a:t>
                      </a:r>
                      <a:endParaRPr lang="en-US" sz="1300" b="1" dirty="0">
                        <a:solidFill>
                          <a:schemeClr val="tx1">
                            <a:lumMod val="75000"/>
                          </a:schemeClr>
                        </a:solidFill>
                        <a:effectLst/>
                        <a:latin typeface="Calibri"/>
                        <a:ea typeface="Calibri"/>
                        <a:cs typeface="Times New Roman"/>
                      </a:endParaRPr>
                    </a:p>
                  </a:txBody>
                  <a:tcPr marL="71445" marR="71445" marT="0" marB="0" anchor="ctr"/>
                </a:tc>
                <a:extLst>
                  <a:ext uri="{0D108BD9-81ED-4DB2-BD59-A6C34878D82A}">
                    <a16:rowId xmlns:a16="http://schemas.microsoft.com/office/drawing/2014/main" val="10001"/>
                  </a:ext>
                </a:extLst>
              </a:tr>
              <a:tr h="4581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effectLst/>
                        </a:rPr>
                        <a:t>Maximum initial period of examination/ assessment</a:t>
                      </a:r>
                      <a:endParaRPr lang="en-US" sz="1300" dirty="0">
                        <a:solidFill>
                          <a:srgbClr val="000000"/>
                        </a:solidFill>
                        <a:effectLst/>
                        <a:latin typeface="+mn-lt"/>
                        <a:ea typeface="Calibri"/>
                        <a:cs typeface="Times New Roman"/>
                      </a:endParaRPr>
                    </a:p>
                  </a:txBody>
                  <a:tcPr marL="71445" marR="71445" marT="0" marB="0" anchor="ctr"/>
                </a:tc>
                <a:tc>
                  <a:txBody>
                    <a:bodyPr/>
                    <a:lstStyle/>
                    <a:p>
                      <a:pPr marL="0" marR="0" algn="l">
                        <a:lnSpc>
                          <a:spcPct val="100000"/>
                        </a:lnSpc>
                        <a:spcBef>
                          <a:spcPts val="0"/>
                        </a:spcBef>
                        <a:spcAft>
                          <a:spcPts val="0"/>
                        </a:spcAft>
                      </a:pPr>
                      <a:r>
                        <a:rPr lang="en-US" sz="1300" dirty="0">
                          <a:effectLst/>
                        </a:rPr>
                        <a:t>Up to 72 hours (for minors, exam must begin within</a:t>
                      </a:r>
                      <a:r>
                        <a:rPr lang="en-US" sz="1300" baseline="0" dirty="0">
                          <a:effectLst/>
                        </a:rPr>
                        <a:t> 12 hours of arrival).</a:t>
                      </a:r>
                      <a:endParaRPr lang="en-US" sz="1300" b="1" dirty="0">
                        <a:solidFill>
                          <a:schemeClr val="tx1">
                            <a:lumMod val="75000"/>
                          </a:schemeClr>
                        </a:solidFill>
                        <a:effectLst/>
                        <a:latin typeface="+mn-lt"/>
                        <a:ea typeface="Calibri"/>
                        <a:cs typeface="Arial" panose="020B0604020202020204" pitchFamily="34" charset="0"/>
                      </a:endParaRPr>
                    </a:p>
                  </a:txBody>
                  <a:tcPr marL="71445" marR="71445" marT="0" marB="0" anchor="ctr"/>
                </a:tc>
                <a:extLst>
                  <a:ext uri="{0D108BD9-81ED-4DB2-BD59-A6C34878D82A}">
                    <a16:rowId xmlns:a16="http://schemas.microsoft.com/office/drawing/2014/main" val="10002"/>
                  </a:ext>
                </a:extLst>
              </a:tr>
              <a:tr h="11583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b="1" dirty="0">
                          <a:solidFill>
                            <a:schemeClr val="bg1"/>
                          </a:solidFill>
                          <a:effectLst/>
                          <a:latin typeface="+mn-lt"/>
                          <a:ea typeface="Calibri"/>
                          <a:cs typeface="Times New Roman"/>
                        </a:rPr>
                        <a:t>Discharge planning</a:t>
                      </a:r>
                    </a:p>
                  </a:txBody>
                  <a:tcPr marL="71445" marR="71445"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b="0" dirty="0">
                          <a:solidFill>
                            <a:schemeClr val="tx1">
                              <a:lumMod val="75000"/>
                            </a:schemeClr>
                          </a:solidFill>
                          <a:effectLst/>
                          <a:latin typeface="+mn-lt"/>
                          <a:ea typeface="Calibri"/>
                          <a:cs typeface="Times New Roman"/>
                        </a:rPr>
                        <a:t>Must be discharged as soon the patient does not meet the criteria. (This may be sooner than 72 hours.) If the patient meets criteria beyond 72 hours a petition must be filed for continued treatment.  </a:t>
                      </a:r>
                    </a:p>
                  </a:txBody>
                  <a:tcPr marL="71445" marR="71445" marT="0" marB="0" anchor="ctr"/>
                </a:tc>
                <a:extLst>
                  <a:ext uri="{0D108BD9-81ED-4DB2-BD59-A6C34878D82A}">
                    <a16:rowId xmlns:a16="http://schemas.microsoft.com/office/drawing/2014/main" val="10007"/>
                  </a:ext>
                </a:extLst>
              </a:tr>
            </a:tbl>
          </a:graphicData>
        </a:graphic>
      </p:graphicFrame>
      <p:sp>
        <p:nvSpPr>
          <p:cNvPr id="5" name="Slide Number Placeholder 2">
            <a:extLst>
              <a:ext uri="{FF2B5EF4-FFF2-40B4-BE49-F238E27FC236}">
                <a16:creationId xmlns:a16="http://schemas.microsoft.com/office/drawing/2014/main" id="{64E9B42A-646A-4BBD-B189-454E413EE80D}"/>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5</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177707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BF83-E847-4768-916E-A1C4262BC271}"/>
              </a:ext>
            </a:extLst>
          </p:cNvPr>
          <p:cNvSpPr>
            <a:spLocks noGrp="1"/>
          </p:cNvSpPr>
          <p:nvPr>
            <p:ph type="title"/>
          </p:nvPr>
        </p:nvSpPr>
        <p:spPr>
          <a:xfrm>
            <a:off x="657727" y="606279"/>
            <a:ext cx="10876547" cy="803331"/>
          </a:xfrm>
        </p:spPr>
        <p:txBody>
          <a:bodyPr/>
          <a:lstStyle/>
          <a:p>
            <a:r>
              <a:rPr lang="en-US" dirty="0"/>
              <a:t>Discharge Planning</a:t>
            </a:r>
            <a:br>
              <a:rPr lang="en-US" dirty="0"/>
            </a:br>
            <a:endParaRPr lang="en-US" dirty="0"/>
          </a:p>
        </p:txBody>
      </p:sp>
      <p:sp>
        <p:nvSpPr>
          <p:cNvPr id="3" name="Text Placeholder 2">
            <a:extLst>
              <a:ext uri="{FF2B5EF4-FFF2-40B4-BE49-F238E27FC236}">
                <a16:creationId xmlns:a16="http://schemas.microsoft.com/office/drawing/2014/main" id="{4DDFE258-E01A-41C0-867A-D2DDB3CCB4AF}"/>
              </a:ext>
            </a:extLst>
          </p:cNvPr>
          <p:cNvSpPr>
            <a:spLocks noGrp="1"/>
          </p:cNvSpPr>
          <p:nvPr>
            <p:ph type="body" sz="quarter" idx="10"/>
          </p:nvPr>
        </p:nvSpPr>
        <p:spPr>
          <a:xfrm>
            <a:off x="1161093" y="1723697"/>
            <a:ext cx="10576956" cy="4738600"/>
          </a:xfrm>
        </p:spPr>
        <p:txBody>
          <a:bodyPr/>
          <a:lstStyle/>
          <a:p>
            <a:endParaRPr lang="en-US" sz="1867" dirty="0">
              <a:solidFill>
                <a:srgbClr val="115BA4"/>
              </a:solidFill>
            </a:endParaRPr>
          </a:p>
          <a:p>
            <a:pPr>
              <a:buClr>
                <a:srgbClr val="488F4D"/>
              </a:buClr>
            </a:pPr>
            <a:r>
              <a:rPr lang="en-US" sz="1867" dirty="0">
                <a:solidFill>
                  <a:srgbClr val="115BA4"/>
                </a:solidFill>
              </a:rPr>
              <a:t>If the individual is a minor, information regarding the availability of community supports is provided to the patient’s guardian or representative</a:t>
            </a:r>
          </a:p>
          <a:p>
            <a:endParaRPr lang="en-US" sz="1867" dirty="0">
              <a:solidFill>
                <a:srgbClr val="115BA4"/>
              </a:solidFill>
            </a:endParaRPr>
          </a:p>
          <a:p>
            <a:pPr>
              <a:buClr>
                <a:srgbClr val="488F4D"/>
              </a:buClr>
            </a:pPr>
            <a:r>
              <a:rPr lang="en-US" sz="1867" dirty="0">
                <a:solidFill>
                  <a:srgbClr val="115BA4"/>
                </a:solidFill>
              </a:rPr>
              <a:t>Care Coordination may be provided (optional) </a:t>
            </a:r>
          </a:p>
          <a:p>
            <a:endParaRPr lang="en-US" sz="1867" dirty="0">
              <a:solidFill>
                <a:srgbClr val="115BA4"/>
              </a:solidFill>
            </a:endParaRPr>
          </a:p>
          <a:p>
            <a:pPr>
              <a:buClr>
                <a:srgbClr val="488F4D"/>
              </a:buClr>
            </a:pPr>
            <a:r>
              <a:rPr lang="en-US" sz="1867" dirty="0">
                <a:solidFill>
                  <a:srgbClr val="115BA4"/>
                </a:solidFill>
              </a:rPr>
              <a:t>Patient participation (optional)</a:t>
            </a:r>
          </a:p>
          <a:p>
            <a:endParaRPr lang="en-US" sz="1867" dirty="0">
              <a:solidFill>
                <a:srgbClr val="115BA4"/>
              </a:solidFill>
            </a:endParaRPr>
          </a:p>
          <a:p>
            <a:pPr>
              <a:buClr>
                <a:srgbClr val="488F4D"/>
              </a:buClr>
            </a:pPr>
            <a:r>
              <a:rPr lang="en-US" sz="1867" dirty="0">
                <a:solidFill>
                  <a:srgbClr val="115BA4"/>
                </a:solidFill>
              </a:rPr>
              <a:t>Notification of the right to receive follow up care is provided</a:t>
            </a:r>
          </a:p>
          <a:p>
            <a:pPr marL="169329" indent="0">
              <a:buNone/>
            </a:pPr>
            <a:endParaRPr lang="en-US" sz="1867" dirty="0">
              <a:solidFill>
                <a:srgbClr val="115BA4"/>
              </a:solidFill>
            </a:endParaRPr>
          </a:p>
          <a:p>
            <a:pPr>
              <a:buClr>
                <a:srgbClr val="488F4D"/>
              </a:buClr>
            </a:pPr>
            <a:r>
              <a:rPr lang="en-US" sz="1867" dirty="0">
                <a:solidFill>
                  <a:srgbClr val="115BA4"/>
                </a:solidFill>
              </a:rPr>
              <a:t>If the individual is a minor, notification of release must be given to patient’s guardian</a:t>
            </a:r>
          </a:p>
          <a:p>
            <a:endParaRPr lang="en-US" sz="1867" dirty="0">
              <a:solidFill>
                <a:srgbClr val="115BA4"/>
              </a:solidFill>
            </a:endParaRPr>
          </a:p>
          <a:p>
            <a:endParaRPr lang="en-US" sz="1867" dirty="0">
              <a:solidFill>
                <a:srgbClr val="115BA4"/>
              </a:solidFill>
            </a:endParaRPr>
          </a:p>
          <a:p>
            <a:pPr marL="169329" indent="0">
              <a:buNone/>
            </a:pPr>
            <a:endParaRPr lang="en-US" sz="1467" dirty="0"/>
          </a:p>
        </p:txBody>
      </p:sp>
      <p:sp>
        <p:nvSpPr>
          <p:cNvPr id="4" name="Slide Number Placeholder 2">
            <a:extLst>
              <a:ext uri="{FF2B5EF4-FFF2-40B4-BE49-F238E27FC236}">
                <a16:creationId xmlns:a16="http://schemas.microsoft.com/office/drawing/2014/main" id="{B4A1ADBB-3B64-4286-B0E4-A28FE5E25DB7}"/>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6</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371510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ED41-F597-4FF8-A4E8-3C9F9732F756}"/>
              </a:ext>
            </a:extLst>
          </p:cNvPr>
          <p:cNvSpPr>
            <a:spLocks noGrp="1"/>
          </p:cNvSpPr>
          <p:nvPr>
            <p:ph type="title"/>
          </p:nvPr>
        </p:nvSpPr>
        <p:spPr>
          <a:xfrm>
            <a:off x="1060400" y="578493"/>
            <a:ext cx="10071200" cy="763600"/>
          </a:xfrm>
        </p:spPr>
        <p:txBody>
          <a:bodyPr/>
          <a:lstStyle/>
          <a:p>
            <a:r>
              <a:rPr lang="en-US" dirty="0"/>
              <a:t>Baker Act Examinations by Initiating Professional</a:t>
            </a:r>
          </a:p>
        </p:txBody>
      </p:sp>
      <p:grpSp>
        <p:nvGrpSpPr>
          <p:cNvPr id="52" name="Group 51">
            <a:extLst>
              <a:ext uri="{FF2B5EF4-FFF2-40B4-BE49-F238E27FC236}">
                <a16:creationId xmlns:a16="http://schemas.microsoft.com/office/drawing/2014/main" id="{A22985FD-4518-4986-8F17-4A9747D90E03}"/>
              </a:ext>
            </a:extLst>
          </p:cNvPr>
          <p:cNvGrpSpPr/>
          <p:nvPr/>
        </p:nvGrpSpPr>
        <p:grpSpPr>
          <a:xfrm>
            <a:off x="2181192" y="1824562"/>
            <a:ext cx="2111048" cy="2659527"/>
            <a:chOff x="1550396" y="1372852"/>
            <a:chExt cx="1583286" cy="1994645"/>
          </a:xfrm>
        </p:grpSpPr>
        <p:grpSp>
          <p:nvGrpSpPr>
            <p:cNvPr id="41" name="Group 40">
              <a:extLst>
                <a:ext uri="{FF2B5EF4-FFF2-40B4-BE49-F238E27FC236}">
                  <a16:creationId xmlns:a16="http://schemas.microsoft.com/office/drawing/2014/main" id="{DD0B4DF1-410C-4FF1-9DED-93FDA9AC2EAC}"/>
                </a:ext>
              </a:extLst>
            </p:cNvPr>
            <p:cNvGrpSpPr/>
            <p:nvPr/>
          </p:nvGrpSpPr>
          <p:grpSpPr>
            <a:xfrm>
              <a:off x="1743052" y="1372852"/>
              <a:ext cx="1197975" cy="1358025"/>
              <a:chOff x="1111273" y="1506795"/>
              <a:chExt cx="1034799" cy="1188720"/>
            </a:xfrm>
            <a:gradFill>
              <a:gsLst>
                <a:gs pos="50000">
                  <a:schemeClr val="tx1">
                    <a:lumMod val="60000"/>
                    <a:lumOff val="40000"/>
                  </a:schemeClr>
                </a:gs>
                <a:gs pos="41000">
                  <a:schemeClr val="bg2">
                    <a:lumMod val="90000"/>
                  </a:schemeClr>
                </a:gs>
              </a:gsLst>
              <a:lin ang="5400000" scaled="1"/>
            </a:gradFill>
          </p:grpSpPr>
          <p:sp>
            <p:nvSpPr>
              <p:cNvPr id="33" name="Google Shape;9545;p66">
                <a:extLst>
                  <a:ext uri="{FF2B5EF4-FFF2-40B4-BE49-F238E27FC236}">
                    <a16:creationId xmlns:a16="http://schemas.microsoft.com/office/drawing/2014/main" id="{9D6A1DF6-62B5-449C-9CAB-AEE4A9B20F21}"/>
                  </a:ext>
                </a:extLst>
              </p:cNvPr>
              <p:cNvSpPr>
                <a:spLocks noChangeAspect="1"/>
              </p:cNvSpPr>
              <p:nvPr/>
            </p:nvSpPr>
            <p:spPr>
              <a:xfrm>
                <a:off x="1111273" y="1506795"/>
                <a:ext cx="1034799" cy="1188720"/>
              </a:xfrm>
              <a:custGeom>
                <a:avLst/>
                <a:gdLst/>
                <a:ahLst/>
                <a:cxnLst/>
                <a:rect l="l" t="t" r="r" b="b"/>
                <a:pathLst>
                  <a:path w="11059" h="12704" extrusionOk="0">
                    <a:moveTo>
                      <a:pt x="5545" y="3449"/>
                    </a:moveTo>
                    <a:cubicBezTo>
                      <a:pt x="5797" y="3449"/>
                      <a:pt x="5955" y="3638"/>
                      <a:pt x="5955" y="3859"/>
                    </a:cubicBezTo>
                    <a:lnTo>
                      <a:pt x="5955" y="4111"/>
                    </a:lnTo>
                    <a:cubicBezTo>
                      <a:pt x="6427" y="4268"/>
                      <a:pt x="6774" y="4741"/>
                      <a:pt x="6774" y="5308"/>
                    </a:cubicBezTo>
                    <a:cubicBezTo>
                      <a:pt x="6774" y="5528"/>
                      <a:pt x="6585" y="5749"/>
                      <a:pt x="6333" y="5749"/>
                    </a:cubicBezTo>
                    <a:cubicBezTo>
                      <a:pt x="6081" y="5749"/>
                      <a:pt x="5955" y="5528"/>
                      <a:pt x="5955" y="5308"/>
                    </a:cubicBezTo>
                    <a:cubicBezTo>
                      <a:pt x="5955" y="5056"/>
                      <a:pt x="5734" y="4898"/>
                      <a:pt x="5545" y="4898"/>
                    </a:cubicBezTo>
                    <a:cubicBezTo>
                      <a:pt x="5293" y="4898"/>
                      <a:pt x="5104" y="5119"/>
                      <a:pt x="5104" y="5308"/>
                    </a:cubicBezTo>
                    <a:cubicBezTo>
                      <a:pt x="5104" y="5528"/>
                      <a:pt x="5419" y="5780"/>
                      <a:pt x="5766" y="6001"/>
                    </a:cubicBezTo>
                    <a:cubicBezTo>
                      <a:pt x="6207" y="6316"/>
                      <a:pt x="6774" y="6725"/>
                      <a:pt x="6774" y="7387"/>
                    </a:cubicBezTo>
                    <a:cubicBezTo>
                      <a:pt x="6774" y="7954"/>
                      <a:pt x="6427" y="8364"/>
                      <a:pt x="5923" y="8584"/>
                    </a:cubicBezTo>
                    <a:lnTo>
                      <a:pt x="5923" y="8836"/>
                    </a:lnTo>
                    <a:cubicBezTo>
                      <a:pt x="5923" y="9088"/>
                      <a:pt x="5734" y="9246"/>
                      <a:pt x="5545" y="9246"/>
                    </a:cubicBezTo>
                    <a:cubicBezTo>
                      <a:pt x="5293" y="9246"/>
                      <a:pt x="5104" y="9057"/>
                      <a:pt x="5104" y="8836"/>
                    </a:cubicBezTo>
                    <a:lnTo>
                      <a:pt x="5104" y="8584"/>
                    </a:lnTo>
                    <a:cubicBezTo>
                      <a:pt x="4632" y="8427"/>
                      <a:pt x="4285" y="7954"/>
                      <a:pt x="4285" y="7387"/>
                    </a:cubicBezTo>
                    <a:cubicBezTo>
                      <a:pt x="4285" y="7167"/>
                      <a:pt x="4474" y="7009"/>
                      <a:pt x="4726" y="7009"/>
                    </a:cubicBezTo>
                    <a:cubicBezTo>
                      <a:pt x="4947" y="7009"/>
                      <a:pt x="5104" y="7198"/>
                      <a:pt x="5104" y="7387"/>
                    </a:cubicBezTo>
                    <a:cubicBezTo>
                      <a:pt x="5104" y="7639"/>
                      <a:pt x="5293" y="7828"/>
                      <a:pt x="5545" y="7828"/>
                    </a:cubicBezTo>
                    <a:cubicBezTo>
                      <a:pt x="5766" y="7828"/>
                      <a:pt x="5923" y="7639"/>
                      <a:pt x="5923" y="7387"/>
                    </a:cubicBezTo>
                    <a:cubicBezTo>
                      <a:pt x="5923" y="7167"/>
                      <a:pt x="5608" y="6914"/>
                      <a:pt x="5262" y="6694"/>
                    </a:cubicBezTo>
                    <a:cubicBezTo>
                      <a:pt x="4821" y="6379"/>
                      <a:pt x="4285" y="5969"/>
                      <a:pt x="4285" y="5308"/>
                    </a:cubicBezTo>
                    <a:cubicBezTo>
                      <a:pt x="4285" y="4741"/>
                      <a:pt x="4632" y="4331"/>
                      <a:pt x="5104" y="4111"/>
                    </a:cubicBezTo>
                    <a:lnTo>
                      <a:pt x="5104" y="3859"/>
                    </a:lnTo>
                    <a:cubicBezTo>
                      <a:pt x="5104" y="3606"/>
                      <a:pt x="5293" y="3449"/>
                      <a:pt x="5545" y="3449"/>
                    </a:cubicBezTo>
                    <a:close/>
                    <a:moveTo>
                      <a:pt x="10651" y="1"/>
                    </a:moveTo>
                    <a:cubicBezTo>
                      <a:pt x="10562" y="1"/>
                      <a:pt x="10473" y="34"/>
                      <a:pt x="10397" y="109"/>
                    </a:cubicBezTo>
                    <a:cubicBezTo>
                      <a:pt x="9389" y="834"/>
                      <a:pt x="8538" y="960"/>
                      <a:pt x="8034" y="960"/>
                    </a:cubicBezTo>
                    <a:cubicBezTo>
                      <a:pt x="7310" y="960"/>
                      <a:pt x="6396" y="645"/>
                      <a:pt x="5766" y="172"/>
                    </a:cubicBezTo>
                    <a:cubicBezTo>
                      <a:pt x="5703" y="109"/>
                      <a:pt x="5616" y="78"/>
                      <a:pt x="5526" y="78"/>
                    </a:cubicBezTo>
                    <a:cubicBezTo>
                      <a:pt x="5435" y="78"/>
                      <a:pt x="5341" y="109"/>
                      <a:pt x="5262" y="172"/>
                    </a:cubicBezTo>
                    <a:cubicBezTo>
                      <a:pt x="4632" y="645"/>
                      <a:pt x="3781" y="960"/>
                      <a:pt x="3025" y="960"/>
                    </a:cubicBezTo>
                    <a:cubicBezTo>
                      <a:pt x="2237" y="960"/>
                      <a:pt x="1418" y="645"/>
                      <a:pt x="662" y="109"/>
                    </a:cubicBezTo>
                    <a:cubicBezTo>
                      <a:pt x="582" y="47"/>
                      <a:pt x="495" y="20"/>
                      <a:pt x="411" y="20"/>
                    </a:cubicBezTo>
                    <a:cubicBezTo>
                      <a:pt x="196" y="20"/>
                      <a:pt x="0" y="198"/>
                      <a:pt x="0" y="424"/>
                    </a:cubicBezTo>
                    <a:lnTo>
                      <a:pt x="0" y="5276"/>
                    </a:lnTo>
                    <a:cubicBezTo>
                      <a:pt x="0" y="8616"/>
                      <a:pt x="2143" y="11609"/>
                      <a:pt x="5388" y="12680"/>
                    </a:cubicBezTo>
                    <a:cubicBezTo>
                      <a:pt x="5419" y="12696"/>
                      <a:pt x="5459" y="12703"/>
                      <a:pt x="5506" y="12703"/>
                    </a:cubicBezTo>
                    <a:cubicBezTo>
                      <a:pt x="5553" y="12703"/>
                      <a:pt x="5608" y="12696"/>
                      <a:pt x="5671" y="12680"/>
                    </a:cubicBezTo>
                    <a:cubicBezTo>
                      <a:pt x="8885" y="11609"/>
                      <a:pt x="11059" y="8616"/>
                      <a:pt x="11059" y="5276"/>
                    </a:cubicBezTo>
                    <a:lnTo>
                      <a:pt x="11059" y="424"/>
                    </a:lnTo>
                    <a:cubicBezTo>
                      <a:pt x="11059" y="182"/>
                      <a:pt x="10858" y="1"/>
                      <a:pt x="10651" y="1"/>
                    </a:cubicBezTo>
                    <a:close/>
                  </a:path>
                </a:pathLst>
              </a:custGeom>
              <a:grpFill/>
              <a:ln>
                <a:gradFill>
                  <a:gsLst>
                    <a:gs pos="42000">
                      <a:schemeClr val="accent1">
                        <a:lumMod val="5000"/>
                        <a:lumOff val="95000"/>
                      </a:schemeClr>
                    </a:gs>
                    <a:gs pos="45000">
                      <a:schemeClr val="tx1">
                        <a:lumMod val="60000"/>
                        <a:lumOff val="40000"/>
                      </a:schemeClr>
                    </a:gs>
                  </a:gsLst>
                  <a:lin ang="5400000" scaled="1"/>
                </a:grad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40" name="Rectangle 39">
                <a:extLst>
                  <a:ext uri="{FF2B5EF4-FFF2-40B4-BE49-F238E27FC236}">
                    <a16:creationId xmlns:a16="http://schemas.microsoft.com/office/drawing/2014/main" id="{96E2B8B0-58F3-4184-A68D-452E9CC57750}"/>
                  </a:ext>
                </a:extLst>
              </p:cNvPr>
              <p:cNvSpPr/>
              <p:nvPr/>
            </p:nvSpPr>
            <p:spPr>
              <a:xfrm>
                <a:off x="1338079" y="1742812"/>
                <a:ext cx="581186" cy="6359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buClr>
                    <a:srgbClr val="000000"/>
                  </a:buClr>
                </a:pPr>
                <a:endParaRPr lang="en-US" sz="1867" kern="0">
                  <a:solidFill>
                    <a:prstClr val="white"/>
                  </a:solidFill>
                  <a:latin typeface="Arial"/>
                  <a:sym typeface="Arial"/>
                </a:endParaRPr>
              </a:p>
            </p:txBody>
          </p:sp>
        </p:grpSp>
        <p:sp>
          <p:nvSpPr>
            <p:cNvPr id="45" name="TextBox 44">
              <a:extLst>
                <a:ext uri="{FF2B5EF4-FFF2-40B4-BE49-F238E27FC236}">
                  <a16:creationId xmlns:a16="http://schemas.microsoft.com/office/drawing/2014/main" id="{67E8245A-2E8F-42D6-B01B-1583213A2999}"/>
                </a:ext>
              </a:extLst>
            </p:cNvPr>
            <p:cNvSpPr txBox="1"/>
            <p:nvPr/>
          </p:nvSpPr>
          <p:spPr>
            <a:xfrm>
              <a:off x="1550396" y="2805756"/>
              <a:ext cx="1583286" cy="561741"/>
            </a:xfrm>
            <a:prstGeom prst="rect">
              <a:avLst/>
            </a:prstGeom>
            <a:noFill/>
          </p:spPr>
          <p:txBody>
            <a:bodyPr wrap="square" rtlCol="0">
              <a:spAutoFit/>
            </a:bodyPr>
            <a:lstStyle/>
            <a:p>
              <a:pPr algn="ctr" defTabSz="1219170">
                <a:buClr>
                  <a:srgbClr val="000000"/>
                </a:buClr>
              </a:pPr>
              <a:r>
                <a:rPr lang="en-US" sz="2400" b="1" kern="0" dirty="0">
                  <a:solidFill>
                    <a:srgbClr val="5B9BD5">
                      <a:lumMod val="50000"/>
                    </a:srgbClr>
                  </a:solidFill>
                  <a:latin typeface="Roboto" panose="02000000000000000000" pitchFamily="2" charset="0"/>
                  <a:ea typeface="Roboto" panose="02000000000000000000" pitchFamily="2" charset="0"/>
                  <a:cs typeface="Arial"/>
                  <a:sym typeface="Arial"/>
                </a:rPr>
                <a:t>52%</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5B9BD5">
                      <a:lumMod val="75000"/>
                    </a:srgbClr>
                  </a:solidFill>
                  <a:latin typeface="Roboto" panose="02000000000000000000" pitchFamily="2" charset="0"/>
                  <a:ea typeface="Roboto" panose="02000000000000000000" pitchFamily="2" charset="0"/>
                  <a:cs typeface="Arial"/>
                  <a:sym typeface="Arial"/>
                </a:rPr>
                <a:t>Law Enforcement</a:t>
              </a:r>
            </a:p>
          </p:txBody>
        </p:sp>
      </p:grpSp>
      <p:grpSp>
        <p:nvGrpSpPr>
          <p:cNvPr id="53" name="Group 52">
            <a:extLst>
              <a:ext uri="{FF2B5EF4-FFF2-40B4-BE49-F238E27FC236}">
                <a16:creationId xmlns:a16="http://schemas.microsoft.com/office/drawing/2014/main" id="{E077A1AD-22DA-428F-B738-A58015E3B985}"/>
              </a:ext>
            </a:extLst>
          </p:cNvPr>
          <p:cNvGrpSpPr/>
          <p:nvPr/>
        </p:nvGrpSpPr>
        <p:grpSpPr>
          <a:xfrm>
            <a:off x="7899760" y="1824562"/>
            <a:ext cx="2111048" cy="2665434"/>
            <a:chOff x="6292634" y="1368421"/>
            <a:chExt cx="1583286" cy="1999076"/>
          </a:xfrm>
        </p:grpSpPr>
        <p:grpSp>
          <p:nvGrpSpPr>
            <p:cNvPr id="26" name="Google Shape;11454;p70">
              <a:extLst>
                <a:ext uri="{FF2B5EF4-FFF2-40B4-BE49-F238E27FC236}">
                  <a16:creationId xmlns:a16="http://schemas.microsoft.com/office/drawing/2014/main" id="{B42B26C9-D2EF-422E-A2DE-E04418354423}"/>
                </a:ext>
              </a:extLst>
            </p:cNvPr>
            <p:cNvGrpSpPr>
              <a:grpSpLocks noChangeAspect="1"/>
            </p:cNvGrpSpPr>
            <p:nvPr/>
          </p:nvGrpSpPr>
          <p:grpSpPr>
            <a:xfrm>
              <a:off x="6399376" y="1368421"/>
              <a:ext cx="1369801" cy="1362456"/>
              <a:chOff x="-29946000" y="3183175"/>
              <a:chExt cx="293800" cy="292225"/>
            </a:xfrm>
            <a:gradFill>
              <a:gsLst>
                <a:gs pos="92000">
                  <a:schemeClr val="tx1">
                    <a:lumMod val="60000"/>
                    <a:lumOff val="40000"/>
                  </a:schemeClr>
                </a:gs>
                <a:gs pos="88000">
                  <a:schemeClr val="bg2">
                    <a:lumMod val="90000"/>
                  </a:schemeClr>
                </a:gs>
              </a:gsLst>
              <a:lin ang="5400000" scaled="1"/>
            </a:gradFill>
          </p:grpSpPr>
          <p:sp>
            <p:nvSpPr>
              <p:cNvPr id="27" name="Google Shape;11455;p70">
                <a:extLst>
                  <a:ext uri="{FF2B5EF4-FFF2-40B4-BE49-F238E27FC236}">
                    <a16:creationId xmlns:a16="http://schemas.microsoft.com/office/drawing/2014/main" id="{722BDA36-E46E-4443-9138-FEFD570D5AE7}"/>
                  </a:ext>
                </a:extLst>
              </p:cNvPr>
              <p:cNvSpPr/>
              <p:nvPr/>
            </p:nvSpPr>
            <p:spPr>
              <a:xfrm>
                <a:off x="-29839675" y="3355650"/>
                <a:ext cx="186700" cy="33900"/>
              </a:xfrm>
              <a:custGeom>
                <a:avLst/>
                <a:gdLst/>
                <a:ahLst/>
                <a:cxnLst/>
                <a:rect l="l" t="t" r="r" b="b"/>
                <a:pathLst>
                  <a:path w="7468" h="1356" extrusionOk="0">
                    <a:moveTo>
                      <a:pt x="568" y="1"/>
                    </a:moveTo>
                    <a:cubicBezTo>
                      <a:pt x="568" y="505"/>
                      <a:pt x="379" y="977"/>
                      <a:pt x="1" y="1356"/>
                    </a:cubicBezTo>
                    <a:lnTo>
                      <a:pt x="7467" y="1356"/>
                    </a:lnTo>
                    <a:lnTo>
                      <a:pt x="746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8" name="Google Shape;11456;p70">
                <a:extLst>
                  <a:ext uri="{FF2B5EF4-FFF2-40B4-BE49-F238E27FC236}">
                    <a16:creationId xmlns:a16="http://schemas.microsoft.com/office/drawing/2014/main" id="{E1B4DCD0-129F-45B3-8467-BF22DC7107FC}"/>
                  </a:ext>
                </a:extLst>
              </p:cNvPr>
              <p:cNvSpPr/>
              <p:nvPr/>
            </p:nvSpPr>
            <p:spPr>
              <a:xfrm>
                <a:off x="-29824700" y="3406850"/>
                <a:ext cx="172500" cy="68550"/>
              </a:xfrm>
              <a:custGeom>
                <a:avLst/>
                <a:gdLst/>
                <a:ahLst/>
                <a:cxnLst/>
                <a:rect l="l" t="t" r="r" b="b"/>
                <a:pathLst>
                  <a:path w="6900" h="2742" extrusionOk="0">
                    <a:moveTo>
                      <a:pt x="0" y="1"/>
                    </a:moveTo>
                    <a:cubicBezTo>
                      <a:pt x="662" y="505"/>
                      <a:pt x="1134" y="1292"/>
                      <a:pt x="1292" y="2237"/>
                    </a:cubicBezTo>
                    <a:cubicBezTo>
                      <a:pt x="1355" y="2395"/>
                      <a:pt x="1292" y="2584"/>
                      <a:pt x="1260" y="2742"/>
                    </a:cubicBezTo>
                    <a:lnTo>
                      <a:pt x="6553" y="2742"/>
                    </a:lnTo>
                    <a:cubicBezTo>
                      <a:pt x="6742" y="2742"/>
                      <a:pt x="6900" y="2584"/>
                      <a:pt x="6900" y="2395"/>
                    </a:cubicBezTo>
                    <a:lnTo>
                      <a:pt x="6900"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9" name="Google Shape;11457;p70">
                <a:extLst>
                  <a:ext uri="{FF2B5EF4-FFF2-40B4-BE49-F238E27FC236}">
                    <a16:creationId xmlns:a16="http://schemas.microsoft.com/office/drawing/2014/main" id="{351D4BF8-C881-4EEB-922B-EA7CFBBE07DD}"/>
                  </a:ext>
                </a:extLst>
              </p:cNvPr>
              <p:cNvSpPr/>
              <p:nvPr/>
            </p:nvSpPr>
            <p:spPr>
              <a:xfrm>
                <a:off x="-29756975" y="3183175"/>
                <a:ext cx="69325" cy="68550"/>
              </a:xfrm>
              <a:custGeom>
                <a:avLst/>
                <a:gdLst/>
                <a:ahLst/>
                <a:cxnLst/>
                <a:rect l="l" t="t" r="r" b="b"/>
                <a:pathLst>
                  <a:path w="2773" h="2742" extrusionOk="0">
                    <a:moveTo>
                      <a:pt x="1387" y="0"/>
                    </a:moveTo>
                    <a:cubicBezTo>
                      <a:pt x="631" y="0"/>
                      <a:pt x="1" y="630"/>
                      <a:pt x="1" y="1386"/>
                    </a:cubicBezTo>
                    <a:cubicBezTo>
                      <a:pt x="1" y="2111"/>
                      <a:pt x="631" y="2741"/>
                      <a:pt x="1387" y="2741"/>
                    </a:cubicBezTo>
                    <a:cubicBezTo>
                      <a:pt x="2143" y="2741"/>
                      <a:pt x="2773" y="2174"/>
                      <a:pt x="2773" y="1386"/>
                    </a:cubicBezTo>
                    <a:cubicBezTo>
                      <a:pt x="2773" y="630"/>
                      <a:pt x="2143" y="0"/>
                      <a:pt x="1387"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11458;p70">
                <a:extLst>
                  <a:ext uri="{FF2B5EF4-FFF2-40B4-BE49-F238E27FC236}">
                    <a16:creationId xmlns:a16="http://schemas.microsoft.com/office/drawing/2014/main" id="{7488DF97-47C9-4038-81E6-932DABEA845D}"/>
                  </a:ext>
                </a:extLst>
              </p:cNvPr>
              <p:cNvSpPr/>
              <p:nvPr/>
            </p:nvSpPr>
            <p:spPr>
              <a:xfrm>
                <a:off x="-29790850" y="3269025"/>
                <a:ext cx="137875" cy="68550"/>
              </a:xfrm>
              <a:custGeom>
                <a:avLst/>
                <a:gdLst/>
                <a:ahLst/>
                <a:cxnLst/>
                <a:rect l="l" t="t" r="r" b="b"/>
                <a:pathLst>
                  <a:path w="5515" h="2742" extrusionOk="0">
                    <a:moveTo>
                      <a:pt x="2773" y="0"/>
                    </a:moveTo>
                    <a:cubicBezTo>
                      <a:pt x="1419" y="0"/>
                      <a:pt x="221" y="1040"/>
                      <a:pt x="32" y="2363"/>
                    </a:cubicBezTo>
                    <a:cubicBezTo>
                      <a:pt x="1" y="2552"/>
                      <a:pt x="158" y="2741"/>
                      <a:pt x="379" y="2741"/>
                    </a:cubicBezTo>
                    <a:lnTo>
                      <a:pt x="5136" y="2741"/>
                    </a:lnTo>
                    <a:cubicBezTo>
                      <a:pt x="5357" y="2741"/>
                      <a:pt x="5514" y="2552"/>
                      <a:pt x="5514" y="2363"/>
                    </a:cubicBezTo>
                    <a:cubicBezTo>
                      <a:pt x="5294" y="1008"/>
                      <a:pt x="4160" y="0"/>
                      <a:pt x="2773"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11459;p70">
                <a:extLst>
                  <a:ext uri="{FF2B5EF4-FFF2-40B4-BE49-F238E27FC236}">
                    <a16:creationId xmlns:a16="http://schemas.microsoft.com/office/drawing/2014/main" id="{0E03FFED-8F70-433B-B296-6A09A7779F14}"/>
                  </a:ext>
                </a:extLst>
              </p:cNvPr>
              <p:cNvSpPr/>
              <p:nvPr/>
            </p:nvSpPr>
            <p:spPr>
              <a:xfrm>
                <a:off x="-29911350" y="3321000"/>
                <a:ext cx="69325" cy="68550"/>
              </a:xfrm>
              <a:custGeom>
                <a:avLst/>
                <a:gdLst/>
                <a:ahLst/>
                <a:cxnLst/>
                <a:rect l="l" t="t" r="r" b="b"/>
                <a:pathLst>
                  <a:path w="2773" h="2742" extrusionOk="0">
                    <a:moveTo>
                      <a:pt x="1387" y="1"/>
                    </a:moveTo>
                    <a:cubicBezTo>
                      <a:pt x="631" y="1"/>
                      <a:pt x="1" y="599"/>
                      <a:pt x="1" y="1387"/>
                    </a:cubicBezTo>
                    <a:cubicBezTo>
                      <a:pt x="1" y="2143"/>
                      <a:pt x="631" y="2742"/>
                      <a:pt x="1387" y="2742"/>
                    </a:cubicBezTo>
                    <a:cubicBezTo>
                      <a:pt x="2143" y="2742"/>
                      <a:pt x="2773" y="2143"/>
                      <a:pt x="2773" y="1387"/>
                    </a:cubicBezTo>
                    <a:cubicBezTo>
                      <a:pt x="2773" y="599"/>
                      <a:pt x="2143" y="1"/>
                      <a:pt x="1387"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11460;p70">
                <a:extLst>
                  <a:ext uri="{FF2B5EF4-FFF2-40B4-BE49-F238E27FC236}">
                    <a16:creationId xmlns:a16="http://schemas.microsoft.com/office/drawing/2014/main" id="{1103F8CC-0A35-4198-AD08-FDF7FF45FAAB}"/>
                  </a:ext>
                </a:extLst>
              </p:cNvPr>
              <p:cNvSpPr/>
              <p:nvPr/>
            </p:nvSpPr>
            <p:spPr>
              <a:xfrm>
                <a:off x="-29946000" y="3406850"/>
                <a:ext cx="137075" cy="67775"/>
              </a:xfrm>
              <a:custGeom>
                <a:avLst/>
                <a:gdLst/>
                <a:ahLst/>
                <a:cxnLst/>
                <a:rect l="l" t="t" r="r" b="b"/>
                <a:pathLst>
                  <a:path w="5483" h="2711" extrusionOk="0">
                    <a:moveTo>
                      <a:pt x="2773" y="1"/>
                    </a:moveTo>
                    <a:cubicBezTo>
                      <a:pt x="1387" y="1"/>
                      <a:pt x="252" y="1009"/>
                      <a:pt x="63" y="2300"/>
                    </a:cubicBezTo>
                    <a:cubicBezTo>
                      <a:pt x="0" y="2521"/>
                      <a:pt x="158" y="2710"/>
                      <a:pt x="410" y="2710"/>
                    </a:cubicBezTo>
                    <a:lnTo>
                      <a:pt x="5136" y="2710"/>
                    </a:lnTo>
                    <a:cubicBezTo>
                      <a:pt x="5325" y="2710"/>
                      <a:pt x="5482" y="2521"/>
                      <a:pt x="5482" y="2300"/>
                    </a:cubicBezTo>
                    <a:cubicBezTo>
                      <a:pt x="5293" y="1009"/>
                      <a:pt x="4159" y="1"/>
                      <a:pt x="277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6" name="TextBox 45">
              <a:extLst>
                <a:ext uri="{FF2B5EF4-FFF2-40B4-BE49-F238E27FC236}">
                  <a16:creationId xmlns:a16="http://schemas.microsoft.com/office/drawing/2014/main" id="{BB3CD0E5-0B95-470F-BCE4-5F8B3AD49E0C}"/>
                </a:ext>
              </a:extLst>
            </p:cNvPr>
            <p:cNvSpPr txBox="1"/>
            <p:nvPr/>
          </p:nvSpPr>
          <p:spPr>
            <a:xfrm>
              <a:off x="6292634" y="2805756"/>
              <a:ext cx="1583286" cy="561741"/>
            </a:xfrm>
            <a:prstGeom prst="rect">
              <a:avLst/>
            </a:prstGeom>
            <a:noFill/>
          </p:spPr>
          <p:txBody>
            <a:bodyPr wrap="square" rtlCol="0">
              <a:spAutoFit/>
            </a:bodyPr>
            <a:lstStyle/>
            <a:p>
              <a:pPr algn="ctr" defTabSz="1219170">
                <a:buClr>
                  <a:srgbClr val="000000"/>
                </a:buClr>
              </a:pPr>
              <a:r>
                <a:rPr lang="en-US" sz="2400" b="1" kern="0" dirty="0">
                  <a:solidFill>
                    <a:srgbClr val="5B9BD5">
                      <a:lumMod val="50000"/>
                    </a:srgbClr>
                  </a:solidFill>
                  <a:latin typeface="Roboto" panose="02000000000000000000" pitchFamily="2" charset="0"/>
                  <a:ea typeface="Roboto" panose="02000000000000000000" pitchFamily="2" charset="0"/>
                  <a:cs typeface="Arial"/>
                  <a:sym typeface="Arial"/>
                </a:rPr>
                <a:t>2%</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5B9BD5">
                      <a:lumMod val="75000"/>
                    </a:srgbClr>
                  </a:solidFill>
                  <a:latin typeface="Roboto" panose="02000000000000000000" pitchFamily="2" charset="0"/>
                  <a:ea typeface="Roboto" panose="02000000000000000000" pitchFamily="2" charset="0"/>
                  <a:cs typeface="Arial"/>
                  <a:sym typeface="Arial"/>
                </a:rPr>
                <a:t>Court Order</a:t>
              </a:r>
            </a:p>
          </p:txBody>
        </p:sp>
      </p:grpSp>
      <p:grpSp>
        <p:nvGrpSpPr>
          <p:cNvPr id="51" name="Group 50">
            <a:extLst>
              <a:ext uri="{FF2B5EF4-FFF2-40B4-BE49-F238E27FC236}">
                <a16:creationId xmlns:a16="http://schemas.microsoft.com/office/drawing/2014/main" id="{772771B5-C286-4F27-9372-459ABF8A199B}"/>
              </a:ext>
            </a:extLst>
          </p:cNvPr>
          <p:cNvGrpSpPr/>
          <p:nvPr/>
        </p:nvGrpSpPr>
        <p:grpSpPr>
          <a:xfrm>
            <a:off x="4682834" y="1824561"/>
            <a:ext cx="2826333" cy="2665435"/>
            <a:chOff x="3468571" y="1368421"/>
            <a:chExt cx="2119750" cy="1999076"/>
          </a:xfrm>
        </p:grpSpPr>
        <p:grpSp>
          <p:nvGrpSpPr>
            <p:cNvPr id="37" name="Google Shape;11751;p71">
              <a:extLst>
                <a:ext uri="{FF2B5EF4-FFF2-40B4-BE49-F238E27FC236}">
                  <a16:creationId xmlns:a16="http://schemas.microsoft.com/office/drawing/2014/main" id="{212F5698-1575-46ED-99F9-8F7BEA4ADBF1}"/>
                </a:ext>
              </a:extLst>
            </p:cNvPr>
            <p:cNvGrpSpPr>
              <a:grpSpLocks noChangeAspect="1"/>
            </p:cNvGrpSpPr>
            <p:nvPr/>
          </p:nvGrpSpPr>
          <p:grpSpPr>
            <a:xfrm>
              <a:off x="3849082" y="1368421"/>
              <a:ext cx="1369801" cy="1362456"/>
              <a:chOff x="-24353075" y="3891250"/>
              <a:chExt cx="293800" cy="292225"/>
            </a:xfrm>
            <a:gradFill>
              <a:gsLst>
                <a:gs pos="62000">
                  <a:schemeClr val="tx1">
                    <a:lumMod val="60000"/>
                    <a:lumOff val="40000"/>
                  </a:schemeClr>
                </a:gs>
                <a:gs pos="59000">
                  <a:schemeClr val="bg2">
                    <a:lumMod val="90000"/>
                  </a:schemeClr>
                </a:gs>
              </a:gsLst>
              <a:lin ang="5400000" scaled="1"/>
            </a:gradFill>
          </p:grpSpPr>
          <p:sp>
            <p:nvSpPr>
              <p:cNvPr id="38" name="Google Shape;11752;p71">
                <a:extLst>
                  <a:ext uri="{FF2B5EF4-FFF2-40B4-BE49-F238E27FC236}">
                    <a16:creationId xmlns:a16="http://schemas.microsoft.com/office/drawing/2014/main" id="{D662DC45-40A0-49E3-A93C-4BBCECB47CE1}"/>
                  </a:ext>
                </a:extLst>
              </p:cNvPr>
              <p:cNvSpPr/>
              <p:nvPr/>
            </p:nvSpPr>
            <p:spPr>
              <a:xfrm>
                <a:off x="-24251475" y="4012525"/>
                <a:ext cx="88225" cy="65400"/>
              </a:xfrm>
              <a:custGeom>
                <a:avLst/>
                <a:gdLst/>
                <a:ahLst/>
                <a:cxnLst/>
                <a:rect l="l" t="t" r="r" b="b"/>
                <a:pathLst>
                  <a:path w="3529" h="2616" extrusionOk="0">
                    <a:moveTo>
                      <a:pt x="725" y="1"/>
                    </a:moveTo>
                    <a:cubicBezTo>
                      <a:pt x="315" y="1"/>
                      <a:pt x="0" y="347"/>
                      <a:pt x="0" y="725"/>
                    </a:cubicBezTo>
                    <a:cubicBezTo>
                      <a:pt x="0" y="1356"/>
                      <a:pt x="1040" y="2049"/>
                      <a:pt x="1733" y="2616"/>
                    </a:cubicBezTo>
                    <a:cubicBezTo>
                      <a:pt x="2458" y="2017"/>
                      <a:pt x="3466" y="1356"/>
                      <a:pt x="3466" y="725"/>
                    </a:cubicBezTo>
                    <a:cubicBezTo>
                      <a:pt x="3529" y="410"/>
                      <a:pt x="3277" y="1"/>
                      <a:pt x="2804" y="1"/>
                    </a:cubicBezTo>
                    <a:cubicBezTo>
                      <a:pt x="2300" y="1"/>
                      <a:pt x="2111" y="599"/>
                      <a:pt x="2111" y="599"/>
                    </a:cubicBezTo>
                    <a:cubicBezTo>
                      <a:pt x="2063" y="745"/>
                      <a:pt x="1906" y="824"/>
                      <a:pt x="1753" y="824"/>
                    </a:cubicBezTo>
                    <a:cubicBezTo>
                      <a:pt x="1607" y="824"/>
                      <a:pt x="1464" y="753"/>
                      <a:pt x="1418" y="599"/>
                    </a:cubicBezTo>
                    <a:cubicBezTo>
                      <a:pt x="1418" y="568"/>
                      <a:pt x="1229" y="1"/>
                      <a:pt x="72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9" name="Google Shape;11753;p71">
                <a:extLst>
                  <a:ext uri="{FF2B5EF4-FFF2-40B4-BE49-F238E27FC236}">
                    <a16:creationId xmlns:a16="http://schemas.microsoft.com/office/drawing/2014/main" id="{B7F0FCF8-E23B-47EF-B86E-DCA95388E0E1}"/>
                  </a:ext>
                </a:extLst>
              </p:cNvPr>
              <p:cNvSpPr/>
              <p:nvPr/>
            </p:nvSpPr>
            <p:spPr>
              <a:xfrm>
                <a:off x="-24353075" y="3891250"/>
                <a:ext cx="293800" cy="292225"/>
              </a:xfrm>
              <a:custGeom>
                <a:avLst/>
                <a:gdLst/>
                <a:ahLst/>
                <a:cxnLst/>
                <a:rect l="l" t="t" r="r" b="b"/>
                <a:pathLst>
                  <a:path w="11752" h="11689" extrusionOk="0">
                    <a:moveTo>
                      <a:pt x="6837" y="4159"/>
                    </a:moveTo>
                    <a:cubicBezTo>
                      <a:pt x="7624" y="4159"/>
                      <a:pt x="8223" y="4789"/>
                      <a:pt x="8223" y="5576"/>
                    </a:cubicBezTo>
                    <a:cubicBezTo>
                      <a:pt x="8254" y="6616"/>
                      <a:pt x="7309" y="7183"/>
                      <a:pt x="6049" y="8223"/>
                    </a:cubicBezTo>
                    <a:cubicBezTo>
                      <a:pt x="5986" y="8286"/>
                      <a:pt x="5907" y="8317"/>
                      <a:pt x="5829" y="8317"/>
                    </a:cubicBezTo>
                    <a:cubicBezTo>
                      <a:pt x="5750" y="8317"/>
                      <a:pt x="5671" y="8286"/>
                      <a:pt x="5608" y="8223"/>
                    </a:cubicBezTo>
                    <a:cubicBezTo>
                      <a:pt x="4348" y="7183"/>
                      <a:pt x="3403" y="6585"/>
                      <a:pt x="3403" y="5576"/>
                    </a:cubicBezTo>
                    <a:cubicBezTo>
                      <a:pt x="3403" y="4789"/>
                      <a:pt x="4033" y="4159"/>
                      <a:pt x="4789" y="4159"/>
                    </a:cubicBezTo>
                    <a:cubicBezTo>
                      <a:pt x="5293" y="4159"/>
                      <a:pt x="5608" y="4411"/>
                      <a:pt x="5797" y="4663"/>
                    </a:cubicBezTo>
                    <a:cubicBezTo>
                      <a:pt x="6018" y="4411"/>
                      <a:pt x="6364" y="4159"/>
                      <a:pt x="6837" y="4159"/>
                    </a:cubicBezTo>
                    <a:close/>
                    <a:moveTo>
                      <a:pt x="4474" y="0"/>
                    </a:moveTo>
                    <a:cubicBezTo>
                      <a:pt x="3875" y="0"/>
                      <a:pt x="3466" y="473"/>
                      <a:pt x="3466" y="1008"/>
                    </a:cubicBezTo>
                    <a:lnTo>
                      <a:pt x="3466" y="3466"/>
                    </a:lnTo>
                    <a:lnTo>
                      <a:pt x="1008" y="3466"/>
                    </a:lnTo>
                    <a:cubicBezTo>
                      <a:pt x="410" y="3466"/>
                      <a:pt x="0" y="3938"/>
                      <a:pt x="0" y="4474"/>
                    </a:cubicBezTo>
                    <a:lnTo>
                      <a:pt x="0" y="7246"/>
                    </a:lnTo>
                    <a:cubicBezTo>
                      <a:pt x="0" y="7813"/>
                      <a:pt x="473" y="8254"/>
                      <a:pt x="1008" y="8254"/>
                    </a:cubicBezTo>
                    <a:lnTo>
                      <a:pt x="3466" y="8254"/>
                    </a:lnTo>
                    <a:lnTo>
                      <a:pt x="3466" y="10649"/>
                    </a:lnTo>
                    <a:cubicBezTo>
                      <a:pt x="3466" y="11247"/>
                      <a:pt x="3938" y="11688"/>
                      <a:pt x="4474" y="11688"/>
                    </a:cubicBezTo>
                    <a:lnTo>
                      <a:pt x="7246" y="11688"/>
                    </a:lnTo>
                    <a:cubicBezTo>
                      <a:pt x="7813" y="11688"/>
                      <a:pt x="8254" y="11216"/>
                      <a:pt x="8254" y="10649"/>
                    </a:cubicBezTo>
                    <a:lnTo>
                      <a:pt x="8254" y="8254"/>
                    </a:lnTo>
                    <a:lnTo>
                      <a:pt x="10680" y="8254"/>
                    </a:lnTo>
                    <a:cubicBezTo>
                      <a:pt x="11279" y="8254"/>
                      <a:pt x="11720" y="7782"/>
                      <a:pt x="11720" y="7246"/>
                    </a:cubicBezTo>
                    <a:lnTo>
                      <a:pt x="11720" y="4474"/>
                    </a:lnTo>
                    <a:cubicBezTo>
                      <a:pt x="11751" y="3938"/>
                      <a:pt x="11279" y="3466"/>
                      <a:pt x="10680" y="3466"/>
                    </a:cubicBezTo>
                    <a:lnTo>
                      <a:pt x="8254" y="3466"/>
                    </a:lnTo>
                    <a:lnTo>
                      <a:pt x="8254" y="1008"/>
                    </a:lnTo>
                    <a:cubicBezTo>
                      <a:pt x="8254" y="410"/>
                      <a:pt x="7782" y="0"/>
                      <a:pt x="7246"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7" name="TextBox 46">
              <a:extLst>
                <a:ext uri="{FF2B5EF4-FFF2-40B4-BE49-F238E27FC236}">
                  <a16:creationId xmlns:a16="http://schemas.microsoft.com/office/drawing/2014/main" id="{84F68401-F297-43B6-BD57-B1D0E4C6F699}"/>
                </a:ext>
              </a:extLst>
            </p:cNvPr>
            <p:cNvSpPr txBox="1"/>
            <p:nvPr/>
          </p:nvSpPr>
          <p:spPr>
            <a:xfrm>
              <a:off x="3468571" y="2805756"/>
              <a:ext cx="2119750" cy="561741"/>
            </a:xfrm>
            <a:prstGeom prst="rect">
              <a:avLst/>
            </a:prstGeom>
            <a:noFill/>
          </p:spPr>
          <p:txBody>
            <a:bodyPr wrap="square" rtlCol="0">
              <a:spAutoFit/>
            </a:bodyPr>
            <a:lstStyle/>
            <a:p>
              <a:pPr algn="ctr" defTabSz="1219170">
                <a:buClr>
                  <a:srgbClr val="000000"/>
                </a:buClr>
              </a:pPr>
              <a:r>
                <a:rPr lang="en-US" sz="2400" b="1" kern="0" dirty="0">
                  <a:solidFill>
                    <a:srgbClr val="5B9BD5">
                      <a:lumMod val="50000"/>
                    </a:srgbClr>
                  </a:solidFill>
                  <a:latin typeface="Roboto" panose="02000000000000000000" pitchFamily="2" charset="0"/>
                  <a:ea typeface="Roboto" panose="02000000000000000000" pitchFamily="2" charset="0"/>
                  <a:cs typeface="Arial"/>
                  <a:sym typeface="Arial"/>
                </a:rPr>
                <a:t>46%</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5B9BD5">
                      <a:lumMod val="75000"/>
                    </a:srgbClr>
                  </a:solidFill>
                  <a:latin typeface="Roboto" panose="02000000000000000000" pitchFamily="2" charset="0"/>
                  <a:ea typeface="Roboto" panose="02000000000000000000" pitchFamily="2" charset="0"/>
                  <a:cs typeface="Arial"/>
                  <a:sym typeface="Arial"/>
                </a:rPr>
                <a:t>Professional Certificate</a:t>
              </a:r>
            </a:p>
          </p:txBody>
        </p:sp>
      </p:grpSp>
      <p:grpSp>
        <p:nvGrpSpPr>
          <p:cNvPr id="54" name="Google Shape;6240;p64">
            <a:extLst>
              <a:ext uri="{FF2B5EF4-FFF2-40B4-BE49-F238E27FC236}">
                <a16:creationId xmlns:a16="http://schemas.microsoft.com/office/drawing/2014/main" id="{314D1FA8-D4BE-41D2-8632-433A7CCCC18C}"/>
              </a:ext>
            </a:extLst>
          </p:cNvPr>
          <p:cNvGrpSpPr/>
          <p:nvPr/>
        </p:nvGrpSpPr>
        <p:grpSpPr>
          <a:xfrm>
            <a:off x="4035367" y="4625364"/>
            <a:ext cx="4138756" cy="1914101"/>
            <a:chOff x="4379739" y="3450715"/>
            <a:chExt cx="390506" cy="754153"/>
          </a:xfrm>
          <a:solidFill>
            <a:schemeClr val="tx1">
              <a:lumMod val="20000"/>
              <a:lumOff val="80000"/>
            </a:schemeClr>
          </a:solidFill>
        </p:grpSpPr>
        <p:sp>
          <p:nvSpPr>
            <p:cNvPr id="55" name="Google Shape;6241;p64">
              <a:extLst>
                <a:ext uri="{FF2B5EF4-FFF2-40B4-BE49-F238E27FC236}">
                  <a16:creationId xmlns:a16="http://schemas.microsoft.com/office/drawing/2014/main" id="{E6383E17-B659-4474-BBC1-C9A24E85B187}"/>
                </a:ext>
              </a:extLst>
            </p:cNvPr>
            <p:cNvSpPr/>
            <p:nvPr/>
          </p:nvSpPr>
          <p:spPr>
            <a:xfrm>
              <a:off x="4379739" y="3450715"/>
              <a:ext cx="390506" cy="126338"/>
            </a:xfrm>
            <a:custGeom>
              <a:avLst/>
              <a:gdLst/>
              <a:ahLst/>
              <a:cxnLst/>
              <a:rect l="l" t="t" r="r" b="b"/>
              <a:pathLst>
                <a:path w="8988" h="2905" extrusionOk="0">
                  <a:moveTo>
                    <a:pt x="4488" y="1"/>
                  </a:moveTo>
                  <a:cubicBezTo>
                    <a:pt x="4086" y="712"/>
                    <a:pt x="3329" y="1149"/>
                    <a:pt x="2503" y="1149"/>
                  </a:cubicBezTo>
                  <a:lnTo>
                    <a:pt x="1470" y="1149"/>
                  </a:lnTo>
                  <a:cubicBezTo>
                    <a:pt x="953" y="1149"/>
                    <a:pt x="494" y="1481"/>
                    <a:pt x="322" y="1975"/>
                  </a:cubicBezTo>
                  <a:lnTo>
                    <a:pt x="1" y="2905"/>
                  </a:lnTo>
                  <a:lnTo>
                    <a:pt x="8987" y="2905"/>
                  </a:lnTo>
                  <a:lnTo>
                    <a:pt x="8666" y="1975"/>
                  </a:lnTo>
                  <a:cubicBezTo>
                    <a:pt x="8494" y="1481"/>
                    <a:pt x="8035" y="1160"/>
                    <a:pt x="7518" y="1149"/>
                  </a:cubicBezTo>
                  <a:lnTo>
                    <a:pt x="6474" y="1149"/>
                  </a:lnTo>
                  <a:cubicBezTo>
                    <a:pt x="5659" y="1149"/>
                    <a:pt x="4901" y="712"/>
                    <a:pt x="4488" y="1"/>
                  </a:cubicBezTo>
                  <a:close/>
                </a:path>
              </a:pathLst>
            </a:custGeom>
            <a:solidFill>
              <a:schemeClr val="tx1">
                <a:lumMod val="60000"/>
                <a:lumOff val="4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6" name="Google Shape;6242;p64">
              <a:extLst>
                <a:ext uri="{FF2B5EF4-FFF2-40B4-BE49-F238E27FC236}">
                  <a16:creationId xmlns:a16="http://schemas.microsoft.com/office/drawing/2014/main" id="{FF392C51-9752-4976-BFB5-4F3C3D3C89C7}"/>
                </a:ext>
              </a:extLst>
            </p:cNvPr>
            <p:cNvSpPr/>
            <p:nvPr/>
          </p:nvSpPr>
          <p:spPr>
            <a:xfrm>
              <a:off x="4380722" y="3577053"/>
              <a:ext cx="388548" cy="627815"/>
            </a:xfrm>
            <a:custGeom>
              <a:avLst/>
              <a:gdLst/>
              <a:ahLst/>
              <a:cxnLst/>
              <a:rect l="l" t="t" r="r" b="b"/>
              <a:pathLst>
                <a:path w="8987" h="14726" extrusionOk="0">
                  <a:moveTo>
                    <a:pt x="0" y="1"/>
                  </a:moveTo>
                  <a:lnTo>
                    <a:pt x="0" y="14726"/>
                  </a:lnTo>
                  <a:lnTo>
                    <a:pt x="8987" y="14726"/>
                  </a:lnTo>
                  <a:lnTo>
                    <a:pt x="8987" y="1"/>
                  </a:lnTo>
                  <a:close/>
                </a:path>
              </a:pathLst>
            </a:custGeom>
            <a:solidFill>
              <a:schemeClr val="bg2">
                <a:lumMod val="90000"/>
              </a:schemeClr>
            </a:solidFill>
            <a:ln>
              <a:noFill/>
            </a:ln>
          </p:spPr>
          <p:txBody>
            <a:bodyPr spcFirstLastPara="1" wrap="square" lIns="121900" tIns="121900" rIns="121900" bIns="121900" anchor="ctr" anchorCtr="0">
              <a:noAutofit/>
            </a:bodyPr>
            <a:lstStyle/>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66% - Physicians</a:t>
              </a:r>
            </a:p>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11.5% - Licensed Mental Health Counselor</a:t>
              </a:r>
            </a:p>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9.5% Psychiatrist</a:t>
              </a:r>
            </a:p>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6% - Licensed Clinical Social Worker</a:t>
              </a:r>
            </a:p>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2% - Psychiatric Nurse</a:t>
              </a:r>
            </a:p>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1.5% Psychologist</a:t>
              </a:r>
            </a:p>
            <a:p>
              <a:pPr marL="228594" indent="-228594" defTabSz="1219170">
                <a:buClr>
                  <a:srgbClr val="000000"/>
                </a:buClr>
                <a:buFont typeface="Arial" panose="020B0604020202020204" pitchFamily="34" charset="0"/>
                <a:buChar char="•"/>
              </a:pPr>
              <a:r>
                <a:rPr lang="en-US" sz="1333" kern="0" dirty="0">
                  <a:solidFill>
                    <a:srgbClr val="488F4D"/>
                  </a:solidFill>
                  <a:latin typeface="Roboto" panose="02000000000000000000" pitchFamily="2" charset="0"/>
                  <a:ea typeface="Roboto" panose="02000000000000000000" pitchFamily="2" charset="0"/>
                  <a:cs typeface="Arial"/>
                  <a:sym typeface="Arial"/>
                </a:rPr>
                <a:t>1.5% Physician Assistant</a:t>
              </a:r>
              <a:endParaRPr sz="1333" kern="0" dirty="0">
                <a:solidFill>
                  <a:srgbClr val="488F4D"/>
                </a:solidFill>
                <a:latin typeface="Roboto" panose="02000000000000000000" pitchFamily="2" charset="0"/>
                <a:ea typeface="Roboto" panose="02000000000000000000" pitchFamily="2" charset="0"/>
                <a:cs typeface="Arial"/>
                <a:sym typeface="Arial"/>
              </a:endParaRPr>
            </a:p>
          </p:txBody>
        </p:sp>
      </p:grpSp>
      <p:sp>
        <p:nvSpPr>
          <p:cNvPr id="57" name="Callout: Right Arrow 56">
            <a:extLst>
              <a:ext uri="{FF2B5EF4-FFF2-40B4-BE49-F238E27FC236}">
                <a16:creationId xmlns:a16="http://schemas.microsoft.com/office/drawing/2014/main" id="{BB33D7E2-AB0E-421D-A87E-48658EC012AD}"/>
              </a:ext>
            </a:extLst>
          </p:cNvPr>
          <p:cNvSpPr/>
          <p:nvPr/>
        </p:nvSpPr>
        <p:spPr>
          <a:xfrm>
            <a:off x="621263" y="2110150"/>
            <a:ext cx="1424117" cy="3249900"/>
          </a:xfrm>
          <a:prstGeom prst="rightArrowCallout">
            <a:avLst>
              <a:gd name="adj1" fmla="val 12707"/>
              <a:gd name="adj2" fmla="val 19091"/>
              <a:gd name="adj3" fmla="val 25000"/>
              <a:gd name="adj4" fmla="val 56997"/>
            </a:avLst>
          </a:prstGeom>
          <a:solidFill>
            <a:schemeClr val="accent1"/>
          </a:solidFill>
        </p:spPr>
        <p:style>
          <a:lnRef idx="2">
            <a:schemeClr val="accent6">
              <a:shade val="50000"/>
            </a:schemeClr>
          </a:lnRef>
          <a:fillRef idx="1">
            <a:schemeClr val="accent6"/>
          </a:fillRef>
          <a:effectRef idx="0">
            <a:schemeClr val="accent6"/>
          </a:effectRef>
          <a:fontRef idx="minor">
            <a:schemeClr val="lt1"/>
          </a:fontRef>
        </p:style>
        <p:txBody>
          <a:bodyPr vert="vert270" rtlCol="0" anchor="ctr"/>
          <a:lstStyle/>
          <a:p>
            <a:pPr algn="ctr" defTabSz="1219170">
              <a:buClr>
                <a:srgbClr val="000000"/>
              </a:buClr>
            </a:pPr>
            <a:r>
              <a:rPr lang="en-US" sz="2400" kern="0" dirty="0">
                <a:solidFill>
                  <a:prstClr val="white"/>
                </a:solidFill>
                <a:latin typeface="Roboto" panose="02000000000000000000" pitchFamily="2" charset="0"/>
                <a:ea typeface="Roboto" panose="02000000000000000000" pitchFamily="2" charset="0"/>
                <a:sym typeface="Arial"/>
              </a:rPr>
              <a:t>202,598 examinations</a:t>
            </a:r>
          </a:p>
        </p:txBody>
      </p:sp>
      <p:sp>
        <p:nvSpPr>
          <p:cNvPr id="34" name="Slide Number Placeholder 2">
            <a:extLst>
              <a:ext uri="{FF2B5EF4-FFF2-40B4-BE49-F238E27FC236}">
                <a16:creationId xmlns:a16="http://schemas.microsoft.com/office/drawing/2014/main" id="{9FCBB6F6-1008-441B-9F9B-2F2162452AA8}"/>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7</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3073070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F13E-67A8-4BE9-8F1F-4A35A30474F2}"/>
              </a:ext>
            </a:extLst>
          </p:cNvPr>
          <p:cNvSpPr>
            <a:spLocks noGrp="1"/>
          </p:cNvSpPr>
          <p:nvPr>
            <p:ph type="title"/>
          </p:nvPr>
        </p:nvSpPr>
        <p:spPr>
          <a:xfrm>
            <a:off x="1060400" y="671592"/>
            <a:ext cx="10071200" cy="763600"/>
          </a:xfrm>
        </p:spPr>
        <p:txBody>
          <a:bodyPr/>
          <a:lstStyle/>
          <a:p>
            <a:r>
              <a:rPr lang="en-US" dirty="0"/>
              <a:t>Involuntary Examinations by Age Group</a:t>
            </a:r>
          </a:p>
        </p:txBody>
      </p:sp>
      <p:sp>
        <p:nvSpPr>
          <p:cNvPr id="3" name="Text Placeholder 2">
            <a:extLst>
              <a:ext uri="{FF2B5EF4-FFF2-40B4-BE49-F238E27FC236}">
                <a16:creationId xmlns:a16="http://schemas.microsoft.com/office/drawing/2014/main" id="{48B7136C-6306-4358-8D56-F55DDE44DDD8}"/>
              </a:ext>
            </a:extLst>
          </p:cNvPr>
          <p:cNvSpPr>
            <a:spLocks noGrp="1"/>
          </p:cNvSpPr>
          <p:nvPr>
            <p:ph type="body" sz="quarter" idx="10"/>
          </p:nvPr>
        </p:nvSpPr>
        <p:spPr>
          <a:xfrm>
            <a:off x="309967" y="1627195"/>
            <a:ext cx="11582400" cy="1158236"/>
          </a:xfrm>
        </p:spPr>
        <p:txBody>
          <a:bodyPr/>
          <a:lstStyle/>
          <a:p>
            <a:pPr marL="169329" indent="0" algn="ctr">
              <a:buNone/>
            </a:pPr>
            <a:r>
              <a:rPr lang="en-US" dirty="0">
                <a:solidFill>
                  <a:schemeClr val="tx1"/>
                </a:solidFill>
              </a:rPr>
              <a:t>In SFY 2019-2020 there were a total of 202,598 involuntary examinations.</a:t>
            </a:r>
            <a:br>
              <a:rPr lang="en-US" dirty="0">
                <a:solidFill>
                  <a:schemeClr val="tx1"/>
                </a:solidFill>
              </a:rPr>
            </a:br>
            <a:r>
              <a:rPr lang="en-US" dirty="0">
                <a:solidFill>
                  <a:schemeClr val="tx1"/>
                </a:solidFill>
              </a:rPr>
              <a:t>A decrease of 3.98% (210,992) from SFY 2018-2019.</a:t>
            </a:r>
          </a:p>
        </p:txBody>
      </p:sp>
      <p:grpSp>
        <p:nvGrpSpPr>
          <p:cNvPr id="4" name="Group 3">
            <a:extLst>
              <a:ext uri="{FF2B5EF4-FFF2-40B4-BE49-F238E27FC236}">
                <a16:creationId xmlns:a16="http://schemas.microsoft.com/office/drawing/2014/main" id="{C1149BE7-7D2E-4019-B51E-73F54374DD63}"/>
              </a:ext>
            </a:extLst>
          </p:cNvPr>
          <p:cNvGrpSpPr/>
          <p:nvPr/>
        </p:nvGrpSpPr>
        <p:grpSpPr>
          <a:xfrm>
            <a:off x="5007119" y="2879352"/>
            <a:ext cx="2182340" cy="2194560"/>
            <a:chOff x="3747590" y="2221506"/>
            <a:chExt cx="1636755" cy="1645920"/>
          </a:xfrm>
          <a:solidFill>
            <a:schemeClr val="tx1">
              <a:lumMod val="60000"/>
              <a:lumOff val="40000"/>
            </a:schemeClr>
          </a:solidFill>
        </p:grpSpPr>
        <p:sp>
          <p:nvSpPr>
            <p:cNvPr id="5" name="Google Shape;5481;p63">
              <a:extLst>
                <a:ext uri="{FF2B5EF4-FFF2-40B4-BE49-F238E27FC236}">
                  <a16:creationId xmlns:a16="http://schemas.microsoft.com/office/drawing/2014/main" id="{C820DCA0-5601-4FC9-A249-4869A6C512A5}"/>
                </a:ext>
              </a:extLst>
            </p:cNvPr>
            <p:cNvSpPr/>
            <p:nvPr/>
          </p:nvSpPr>
          <p:spPr>
            <a:xfrm>
              <a:off x="3747590" y="2221506"/>
              <a:ext cx="1057083" cy="1293756"/>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 name="Google Shape;5482;p63">
              <a:extLst>
                <a:ext uri="{FF2B5EF4-FFF2-40B4-BE49-F238E27FC236}">
                  <a16:creationId xmlns:a16="http://schemas.microsoft.com/office/drawing/2014/main" id="{0B73EB2E-B473-45DE-B18F-109C16757134}"/>
                </a:ext>
              </a:extLst>
            </p:cNvPr>
            <p:cNvSpPr/>
            <p:nvPr/>
          </p:nvSpPr>
          <p:spPr>
            <a:xfrm>
              <a:off x="4936234" y="2494964"/>
              <a:ext cx="448111" cy="547491"/>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 name="Google Shape;5483;p63">
              <a:extLst>
                <a:ext uri="{FF2B5EF4-FFF2-40B4-BE49-F238E27FC236}">
                  <a16:creationId xmlns:a16="http://schemas.microsoft.com/office/drawing/2014/main" id="{6293FFD3-F6C8-438C-9675-56EB0B89FCE4}"/>
                </a:ext>
              </a:extLst>
            </p:cNvPr>
            <p:cNvSpPr/>
            <p:nvPr/>
          </p:nvSpPr>
          <p:spPr>
            <a:xfrm>
              <a:off x="4654728" y="3141268"/>
              <a:ext cx="725595" cy="726158"/>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 name="Google Shape;5484;p63">
              <a:extLst>
                <a:ext uri="{FF2B5EF4-FFF2-40B4-BE49-F238E27FC236}">
                  <a16:creationId xmlns:a16="http://schemas.microsoft.com/office/drawing/2014/main" id="{4EAA6435-ABF8-4F45-8CF2-3D72E0B30AA0}"/>
                </a:ext>
              </a:extLst>
            </p:cNvPr>
            <p:cNvSpPr/>
            <p:nvPr/>
          </p:nvSpPr>
          <p:spPr>
            <a:xfrm>
              <a:off x="4016457" y="3427365"/>
              <a:ext cx="543478" cy="435465"/>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9" name="Group 8">
            <a:extLst>
              <a:ext uri="{FF2B5EF4-FFF2-40B4-BE49-F238E27FC236}">
                <a16:creationId xmlns:a16="http://schemas.microsoft.com/office/drawing/2014/main" id="{D89E7831-FCA6-4D0B-AF4A-27D5D4B37CBB}"/>
              </a:ext>
            </a:extLst>
          </p:cNvPr>
          <p:cNvGrpSpPr/>
          <p:nvPr/>
        </p:nvGrpSpPr>
        <p:grpSpPr>
          <a:xfrm>
            <a:off x="7862469" y="2879555"/>
            <a:ext cx="2182340" cy="2194560"/>
            <a:chOff x="5834859" y="2438630"/>
            <a:chExt cx="1636755" cy="1645920"/>
          </a:xfrm>
          <a:solidFill>
            <a:schemeClr val="accent3"/>
          </a:solidFill>
        </p:grpSpPr>
        <p:grpSp>
          <p:nvGrpSpPr>
            <p:cNvPr id="10" name="Google Shape;5480;p63">
              <a:extLst>
                <a:ext uri="{FF2B5EF4-FFF2-40B4-BE49-F238E27FC236}">
                  <a16:creationId xmlns:a16="http://schemas.microsoft.com/office/drawing/2014/main" id="{D52754E1-17AF-4AAE-ADA3-AD433C070058}"/>
                </a:ext>
              </a:extLst>
            </p:cNvPr>
            <p:cNvGrpSpPr>
              <a:grpSpLocks noChangeAspect="1"/>
            </p:cNvGrpSpPr>
            <p:nvPr/>
          </p:nvGrpSpPr>
          <p:grpSpPr>
            <a:xfrm>
              <a:off x="5834859" y="2438630"/>
              <a:ext cx="1636755" cy="1645920"/>
              <a:chOff x="4818100" y="1507675"/>
              <a:chExt cx="71225" cy="71625"/>
            </a:xfrm>
            <a:grpFill/>
          </p:grpSpPr>
          <p:sp>
            <p:nvSpPr>
              <p:cNvPr id="12" name="Google Shape;5481;p63">
                <a:extLst>
                  <a:ext uri="{FF2B5EF4-FFF2-40B4-BE49-F238E27FC236}">
                    <a16:creationId xmlns:a16="http://schemas.microsoft.com/office/drawing/2014/main" id="{7C07DE9F-F171-442C-87F0-0EA76DDC47FC}"/>
                  </a:ext>
                </a:extLst>
              </p:cNvPr>
              <p:cNvSpPr/>
              <p:nvPr/>
            </p:nvSpPr>
            <p:spPr>
              <a:xfrm>
                <a:off x="4818100" y="1507675"/>
                <a:ext cx="46000" cy="56300"/>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 name="Google Shape;5482;p63">
                <a:extLst>
                  <a:ext uri="{FF2B5EF4-FFF2-40B4-BE49-F238E27FC236}">
                    <a16:creationId xmlns:a16="http://schemas.microsoft.com/office/drawing/2014/main" id="{C5376F8F-2192-4E42-A43A-FEA10FF8F931}"/>
                  </a:ext>
                </a:extLst>
              </p:cNvPr>
              <p:cNvSpPr/>
              <p:nvPr/>
            </p:nvSpPr>
            <p:spPr>
              <a:xfrm>
                <a:off x="4869825" y="1519575"/>
                <a:ext cx="19500" cy="23825"/>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Google Shape;5483;p63">
                <a:extLst>
                  <a:ext uri="{FF2B5EF4-FFF2-40B4-BE49-F238E27FC236}">
                    <a16:creationId xmlns:a16="http://schemas.microsoft.com/office/drawing/2014/main" id="{906A48E1-8EFF-4B1B-AC54-DB92D4164345}"/>
                  </a:ext>
                </a:extLst>
              </p:cNvPr>
              <p:cNvSpPr/>
              <p:nvPr/>
            </p:nvSpPr>
            <p:spPr>
              <a:xfrm>
                <a:off x="4857575" y="1547700"/>
                <a:ext cx="31575" cy="31600"/>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5" name="Google Shape;5484;p63">
                <a:extLst>
                  <a:ext uri="{FF2B5EF4-FFF2-40B4-BE49-F238E27FC236}">
                    <a16:creationId xmlns:a16="http://schemas.microsoft.com/office/drawing/2014/main" id="{E6271621-AA9F-430C-83F3-2D96981D114D}"/>
                  </a:ext>
                </a:extLst>
              </p:cNvPr>
              <p:cNvSpPr/>
              <p:nvPr/>
            </p:nvSpPr>
            <p:spPr>
              <a:xfrm>
                <a:off x="4829800" y="1560150"/>
                <a:ext cx="23650" cy="18950"/>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11" name="Graphic 10" descr="Children with solid fill">
              <a:extLst>
                <a:ext uri="{FF2B5EF4-FFF2-40B4-BE49-F238E27FC236}">
                  <a16:creationId xmlns:a16="http://schemas.microsoft.com/office/drawing/2014/main" id="{AAB369BA-42A3-4A31-938B-C729AF3AFE4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46409" y="2831487"/>
              <a:ext cx="914400" cy="914400"/>
            </a:xfrm>
            <a:prstGeom prst="rect">
              <a:avLst/>
            </a:prstGeom>
          </p:spPr>
        </p:pic>
      </p:grpSp>
      <p:grpSp>
        <p:nvGrpSpPr>
          <p:cNvPr id="16" name="Group 15">
            <a:extLst>
              <a:ext uri="{FF2B5EF4-FFF2-40B4-BE49-F238E27FC236}">
                <a16:creationId xmlns:a16="http://schemas.microsoft.com/office/drawing/2014/main" id="{E64BE6A3-D7F3-4A73-981A-99F7BBF8B8E9}"/>
              </a:ext>
            </a:extLst>
          </p:cNvPr>
          <p:cNvGrpSpPr/>
          <p:nvPr/>
        </p:nvGrpSpPr>
        <p:grpSpPr>
          <a:xfrm>
            <a:off x="2147191" y="2873224"/>
            <a:ext cx="2182340" cy="2194560"/>
            <a:chOff x="1678420" y="2443226"/>
            <a:chExt cx="1636755" cy="1645920"/>
          </a:xfrm>
        </p:grpSpPr>
        <p:grpSp>
          <p:nvGrpSpPr>
            <p:cNvPr id="17" name="Google Shape;5480;p63">
              <a:extLst>
                <a:ext uri="{FF2B5EF4-FFF2-40B4-BE49-F238E27FC236}">
                  <a16:creationId xmlns:a16="http://schemas.microsoft.com/office/drawing/2014/main" id="{093B6E8D-698A-4885-8747-71A74A5BD94D}"/>
                </a:ext>
              </a:extLst>
            </p:cNvPr>
            <p:cNvGrpSpPr>
              <a:grpSpLocks noChangeAspect="1"/>
            </p:cNvGrpSpPr>
            <p:nvPr/>
          </p:nvGrpSpPr>
          <p:grpSpPr>
            <a:xfrm>
              <a:off x="1678420" y="2443226"/>
              <a:ext cx="1636755" cy="1645920"/>
              <a:chOff x="4818100" y="1507675"/>
              <a:chExt cx="71225" cy="71625"/>
            </a:xfrm>
          </p:grpSpPr>
          <p:sp>
            <p:nvSpPr>
              <p:cNvPr id="19" name="Google Shape;5481;p63">
                <a:extLst>
                  <a:ext uri="{FF2B5EF4-FFF2-40B4-BE49-F238E27FC236}">
                    <a16:creationId xmlns:a16="http://schemas.microsoft.com/office/drawing/2014/main" id="{C4EC1E85-8AA9-4E09-8D65-D53BAAB920B4}"/>
                  </a:ext>
                </a:extLst>
              </p:cNvPr>
              <p:cNvSpPr/>
              <p:nvPr/>
            </p:nvSpPr>
            <p:spPr>
              <a:xfrm>
                <a:off x="4818100" y="1507675"/>
                <a:ext cx="46000" cy="56300"/>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solidFill>
                <a:schemeClr val="accent5">
                  <a:lumMod val="5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5482;p63">
                <a:extLst>
                  <a:ext uri="{FF2B5EF4-FFF2-40B4-BE49-F238E27FC236}">
                    <a16:creationId xmlns:a16="http://schemas.microsoft.com/office/drawing/2014/main" id="{020E8499-A282-4FDA-9634-16E036F5A9A7}"/>
                  </a:ext>
                </a:extLst>
              </p:cNvPr>
              <p:cNvSpPr/>
              <p:nvPr/>
            </p:nvSpPr>
            <p:spPr>
              <a:xfrm>
                <a:off x="4869825" y="1519575"/>
                <a:ext cx="19500" cy="23825"/>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solidFill>
                <a:schemeClr val="accent5">
                  <a:lumMod val="40000"/>
                  <a:lumOff val="6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1" name="Google Shape;5483;p63">
                <a:extLst>
                  <a:ext uri="{FF2B5EF4-FFF2-40B4-BE49-F238E27FC236}">
                    <a16:creationId xmlns:a16="http://schemas.microsoft.com/office/drawing/2014/main" id="{57E94B84-D53B-41FE-B076-07BF1D2DEA34}"/>
                  </a:ext>
                </a:extLst>
              </p:cNvPr>
              <p:cNvSpPr/>
              <p:nvPr/>
            </p:nvSpPr>
            <p:spPr>
              <a:xfrm>
                <a:off x="4857575" y="1547700"/>
                <a:ext cx="31575" cy="31600"/>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solidFill>
                <a:schemeClr val="accent5">
                  <a:lumMod val="60000"/>
                  <a:lumOff val="40000"/>
                </a:scheme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22" name="Google Shape;5484;p63">
                <a:extLst>
                  <a:ext uri="{FF2B5EF4-FFF2-40B4-BE49-F238E27FC236}">
                    <a16:creationId xmlns:a16="http://schemas.microsoft.com/office/drawing/2014/main" id="{C601DD64-FED0-4333-9E76-F6BC0B9D7244}"/>
                  </a:ext>
                </a:extLst>
              </p:cNvPr>
              <p:cNvSpPr/>
              <p:nvPr/>
            </p:nvSpPr>
            <p:spPr>
              <a:xfrm>
                <a:off x="4829800" y="1560150"/>
                <a:ext cx="23650" cy="18950"/>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solidFill>
                <a:schemeClr val="accent5">
                  <a:lumMod val="75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18" name="Graphic 17" descr="Group with solid fill">
              <a:extLst>
                <a:ext uri="{FF2B5EF4-FFF2-40B4-BE49-F238E27FC236}">
                  <a16:creationId xmlns:a16="http://schemas.microsoft.com/office/drawing/2014/main" id="{B259A3A9-C00A-4FDB-A6C8-5DAC5C9DCC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78342" y="2831487"/>
              <a:ext cx="914400" cy="914400"/>
            </a:xfrm>
            <a:prstGeom prst="rect">
              <a:avLst/>
            </a:prstGeom>
          </p:spPr>
        </p:pic>
      </p:grpSp>
      <p:sp>
        <p:nvSpPr>
          <p:cNvPr id="23" name="TextBox 22">
            <a:extLst>
              <a:ext uri="{FF2B5EF4-FFF2-40B4-BE49-F238E27FC236}">
                <a16:creationId xmlns:a16="http://schemas.microsoft.com/office/drawing/2014/main" id="{CAA6C76D-2793-4481-A647-AB6671369396}"/>
              </a:ext>
            </a:extLst>
          </p:cNvPr>
          <p:cNvSpPr txBox="1"/>
          <p:nvPr/>
        </p:nvSpPr>
        <p:spPr>
          <a:xfrm>
            <a:off x="2381373" y="5211994"/>
            <a:ext cx="1818488" cy="748988"/>
          </a:xfrm>
          <a:prstGeom prst="rect">
            <a:avLst/>
          </a:prstGeom>
          <a:noFill/>
        </p:spPr>
        <p:txBody>
          <a:bodyPr wrap="square" rtlCol="0">
            <a:spAutoFit/>
          </a:bodyPr>
          <a:lstStyle/>
          <a:p>
            <a:pPr algn="ctr" defTabSz="1219170">
              <a:buClr>
                <a:srgbClr val="000000"/>
              </a:buClr>
            </a:pPr>
            <a:r>
              <a:rPr lang="en-US" sz="2400" b="1" kern="0" dirty="0">
                <a:solidFill>
                  <a:srgbClr val="5B9BD5">
                    <a:lumMod val="50000"/>
                  </a:srgbClr>
                </a:solidFill>
                <a:latin typeface="Roboto" panose="02000000000000000000" pitchFamily="2" charset="0"/>
                <a:ea typeface="Roboto" panose="02000000000000000000" pitchFamily="2" charset="0"/>
                <a:cs typeface="Arial"/>
                <a:sym typeface="Arial"/>
              </a:rPr>
              <a:t>73.80%</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4472C4">
                    <a:lumMod val="75000"/>
                  </a:srgbClr>
                </a:solidFill>
                <a:latin typeface="Roboto" panose="02000000000000000000" pitchFamily="2" charset="0"/>
                <a:ea typeface="Roboto" panose="02000000000000000000" pitchFamily="2" charset="0"/>
                <a:cs typeface="Arial"/>
                <a:sym typeface="Arial"/>
              </a:rPr>
              <a:t>Adults 18 - 64</a:t>
            </a:r>
          </a:p>
        </p:txBody>
      </p:sp>
      <p:sp>
        <p:nvSpPr>
          <p:cNvPr id="24" name="TextBox 23">
            <a:extLst>
              <a:ext uri="{FF2B5EF4-FFF2-40B4-BE49-F238E27FC236}">
                <a16:creationId xmlns:a16="http://schemas.microsoft.com/office/drawing/2014/main" id="{2AF66197-FCFE-449D-BB9D-34078D869719}"/>
              </a:ext>
            </a:extLst>
          </p:cNvPr>
          <p:cNvSpPr txBox="1"/>
          <p:nvPr/>
        </p:nvSpPr>
        <p:spPr>
          <a:xfrm>
            <a:off x="5190777" y="5194633"/>
            <a:ext cx="1818488" cy="1036309"/>
          </a:xfrm>
          <a:prstGeom prst="rect">
            <a:avLst/>
          </a:prstGeom>
          <a:noFill/>
        </p:spPr>
        <p:txBody>
          <a:bodyPr wrap="square" rtlCol="0">
            <a:spAutoFit/>
          </a:bodyPr>
          <a:lstStyle/>
          <a:p>
            <a:pPr algn="ctr" defTabSz="1219170">
              <a:buClr>
                <a:srgbClr val="000000"/>
              </a:buClr>
            </a:pPr>
            <a:r>
              <a:rPr lang="en-US" sz="2400" b="1" kern="0" dirty="0">
                <a:solidFill>
                  <a:srgbClr val="115BA4">
                    <a:lumMod val="75000"/>
                  </a:srgbClr>
                </a:solidFill>
                <a:latin typeface="Roboto" panose="02000000000000000000" pitchFamily="2" charset="0"/>
                <a:ea typeface="Roboto" panose="02000000000000000000" pitchFamily="2" charset="0"/>
                <a:cs typeface="Arial"/>
                <a:sym typeface="Arial"/>
              </a:rPr>
              <a:t>7.30% </a:t>
            </a:r>
          </a:p>
          <a:p>
            <a:pPr algn="ctr" defTabSz="1219170">
              <a:buClr>
                <a:srgbClr val="000000"/>
              </a:buClr>
            </a:pPr>
            <a:r>
              <a:rPr lang="en-US" sz="1867" kern="0" dirty="0">
                <a:solidFill>
                  <a:srgbClr val="115BA4"/>
                </a:solidFill>
                <a:latin typeface="Roboto" panose="02000000000000000000" pitchFamily="2" charset="0"/>
                <a:ea typeface="Roboto" panose="02000000000000000000" pitchFamily="2" charset="0"/>
                <a:cs typeface="Arial"/>
                <a:sym typeface="Arial"/>
              </a:rPr>
              <a:t>Older Adults </a:t>
            </a:r>
          </a:p>
          <a:p>
            <a:pPr algn="ctr" defTabSz="1219170">
              <a:buClr>
                <a:srgbClr val="000000"/>
              </a:buClr>
            </a:pPr>
            <a:r>
              <a:rPr lang="en-US" sz="1867" kern="0" dirty="0">
                <a:solidFill>
                  <a:srgbClr val="115BA4"/>
                </a:solidFill>
                <a:latin typeface="Roboto" panose="02000000000000000000" pitchFamily="2" charset="0"/>
                <a:ea typeface="Roboto" panose="02000000000000000000" pitchFamily="2" charset="0"/>
                <a:cs typeface="Arial"/>
                <a:sym typeface="Arial"/>
              </a:rPr>
              <a:t>65+</a:t>
            </a:r>
          </a:p>
        </p:txBody>
      </p:sp>
      <p:sp>
        <p:nvSpPr>
          <p:cNvPr id="25" name="TextBox 24">
            <a:extLst>
              <a:ext uri="{FF2B5EF4-FFF2-40B4-BE49-F238E27FC236}">
                <a16:creationId xmlns:a16="http://schemas.microsoft.com/office/drawing/2014/main" id="{D9085369-C56A-4CB6-A87A-E9243B44EFFC}"/>
              </a:ext>
            </a:extLst>
          </p:cNvPr>
          <p:cNvSpPr txBox="1"/>
          <p:nvPr/>
        </p:nvSpPr>
        <p:spPr>
          <a:xfrm>
            <a:off x="8111557" y="5211994"/>
            <a:ext cx="1818488" cy="748988"/>
          </a:xfrm>
          <a:prstGeom prst="rect">
            <a:avLst/>
          </a:prstGeom>
          <a:noFill/>
        </p:spPr>
        <p:txBody>
          <a:bodyPr wrap="square" rtlCol="0">
            <a:spAutoFit/>
          </a:bodyPr>
          <a:lstStyle/>
          <a:p>
            <a:pPr algn="ctr" defTabSz="1219170">
              <a:buClr>
                <a:srgbClr val="000000"/>
              </a:buClr>
            </a:pPr>
            <a:r>
              <a:rPr lang="en-US" sz="2400" b="1" kern="0" dirty="0">
                <a:solidFill>
                  <a:srgbClr val="4472C4">
                    <a:lumMod val="50000"/>
                  </a:srgbClr>
                </a:solidFill>
                <a:latin typeface="Roboto" panose="02000000000000000000" pitchFamily="2" charset="0"/>
                <a:ea typeface="Roboto" panose="02000000000000000000" pitchFamily="2" charset="0"/>
                <a:cs typeface="Arial"/>
                <a:sym typeface="Arial"/>
              </a:rPr>
              <a:t>17.74%</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4472C4">
                    <a:lumMod val="75000"/>
                  </a:srgbClr>
                </a:solidFill>
                <a:latin typeface="Roboto" panose="02000000000000000000" pitchFamily="2" charset="0"/>
                <a:ea typeface="Roboto" panose="02000000000000000000" pitchFamily="2" charset="0"/>
                <a:cs typeface="Arial"/>
                <a:sym typeface="Arial"/>
              </a:rPr>
              <a:t>Children &lt;18</a:t>
            </a:r>
          </a:p>
        </p:txBody>
      </p:sp>
      <p:pic>
        <p:nvPicPr>
          <p:cNvPr id="26" name="Graphic 25" descr="Group with solid fill">
            <a:extLst>
              <a:ext uri="{FF2B5EF4-FFF2-40B4-BE49-F238E27FC236}">
                <a16:creationId xmlns:a16="http://schemas.microsoft.com/office/drawing/2014/main" id="{D30E418E-BFCA-43CF-808E-B41557B5697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560465" y="3445491"/>
            <a:ext cx="1219200" cy="1219200"/>
          </a:xfrm>
          <a:prstGeom prst="rect">
            <a:avLst/>
          </a:prstGeom>
        </p:spPr>
      </p:pic>
      <p:sp>
        <p:nvSpPr>
          <p:cNvPr id="27" name="Slide Number Placeholder 2">
            <a:extLst>
              <a:ext uri="{FF2B5EF4-FFF2-40B4-BE49-F238E27FC236}">
                <a16:creationId xmlns:a16="http://schemas.microsoft.com/office/drawing/2014/main" id="{6A799477-5301-4749-A7C3-D0FE6EAE5B9A}"/>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8</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3138669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88BE0-53A4-44B7-8F33-3073DA957237}"/>
              </a:ext>
            </a:extLst>
          </p:cNvPr>
          <p:cNvSpPr>
            <a:spLocks noGrp="1"/>
          </p:cNvSpPr>
          <p:nvPr>
            <p:ph type="title"/>
          </p:nvPr>
        </p:nvSpPr>
        <p:spPr>
          <a:xfrm>
            <a:off x="1060400" y="661260"/>
            <a:ext cx="10071200" cy="763600"/>
          </a:xfrm>
        </p:spPr>
        <p:txBody>
          <a:bodyPr/>
          <a:lstStyle/>
          <a:p>
            <a:r>
              <a:rPr lang="en-US" dirty="0"/>
              <a:t>Repeated Involuntary Examinations</a:t>
            </a:r>
          </a:p>
        </p:txBody>
      </p:sp>
      <p:sp>
        <p:nvSpPr>
          <p:cNvPr id="3" name="Text Placeholder 2">
            <a:extLst>
              <a:ext uri="{FF2B5EF4-FFF2-40B4-BE49-F238E27FC236}">
                <a16:creationId xmlns:a16="http://schemas.microsoft.com/office/drawing/2014/main" id="{C6465EC3-7004-4897-AC3B-49A6406B1ECC}"/>
              </a:ext>
            </a:extLst>
          </p:cNvPr>
          <p:cNvSpPr>
            <a:spLocks noGrp="1"/>
          </p:cNvSpPr>
          <p:nvPr>
            <p:ph type="body" sz="quarter" idx="10"/>
          </p:nvPr>
        </p:nvSpPr>
        <p:spPr>
          <a:xfrm>
            <a:off x="330632" y="1638860"/>
            <a:ext cx="11561736" cy="1022379"/>
          </a:xfrm>
        </p:spPr>
        <p:txBody>
          <a:bodyPr/>
          <a:lstStyle/>
          <a:p>
            <a:pPr marL="169329" indent="0" algn="ctr">
              <a:buNone/>
            </a:pPr>
            <a:r>
              <a:rPr lang="en-US" dirty="0">
                <a:solidFill>
                  <a:schemeClr val="tx1"/>
                </a:solidFill>
              </a:rPr>
              <a:t>Of the 128,193 people with involuntary exams during the year,</a:t>
            </a:r>
            <a:br>
              <a:rPr lang="en-US" dirty="0">
                <a:solidFill>
                  <a:schemeClr val="tx1"/>
                </a:solidFill>
              </a:rPr>
            </a:br>
            <a:r>
              <a:rPr lang="en-US" dirty="0">
                <a:solidFill>
                  <a:schemeClr val="tx1"/>
                </a:solidFill>
              </a:rPr>
              <a:t>approximately ¼ experienced more than one exam during the year.</a:t>
            </a:r>
          </a:p>
        </p:txBody>
      </p:sp>
      <p:grpSp>
        <p:nvGrpSpPr>
          <p:cNvPr id="43" name="Group 42">
            <a:extLst>
              <a:ext uri="{FF2B5EF4-FFF2-40B4-BE49-F238E27FC236}">
                <a16:creationId xmlns:a16="http://schemas.microsoft.com/office/drawing/2014/main" id="{C180A64C-E19D-4564-B1CE-A9F2A4F77FBC}"/>
              </a:ext>
            </a:extLst>
          </p:cNvPr>
          <p:cNvGrpSpPr/>
          <p:nvPr/>
        </p:nvGrpSpPr>
        <p:grpSpPr>
          <a:xfrm>
            <a:off x="5007119" y="2879357"/>
            <a:ext cx="2182340" cy="2194560"/>
            <a:chOff x="3747590" y="2221506"/>
            <a:chExt cx="1636755" cy="1645920"/>
          </a:xfrm>
        </p:grpSpPr>
        <p:sp>
          <p:nvSpPr>
            <p:cNvPr id="5" name="Google Shape;5481;p63">
              <a:extLst>
                <a:ext uri="{FF2B5EF4-FFF2-40B4-BE49-F238E27FC236}">
                  <a16:creationId xmlns:a16="http://schemas.microsoft.com/office/drawing/2014/main" id="{011F26CE-BF5C-463F-93E5-8A9341AFF9E7}"/>
                </a:ext>
              </a:extLst>
            </p:cNvPr>
            <p:cNvSpPr/>
            <p:nvPr/>
          </p:nvSpPr>
          <p:spPr>
            <a:xfrm>
              <a:off x="3747590" y="2221506"/>
              <a:ext cx="1057083" cy="1293756"/>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solidFill>
              <a:schemeClr val="accent6">
                <a:lumMod val="5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 name="Google Shape;5482;p63">
              <a:extLst>
                <a:ext uri="{FF2B5EF4-FFF2-40B4-BE49-F238E27FC236}">
                  <a16:creationId xmlns:a16="http://schemas.microsoft.com/office/drawing/2014/main" id="{7F063938-8F79-45BF-87A5-9C086A2AE341}"/>
                </a:ext>
              </a:extLst>
            </p:cNvPr>
            <p:cNvSpPr/>
            <p:nvPr/>
          </p:nvSpPr>
          <p:spPr>
            <a:xfrm>
              <a:off x="4936234" y="2494964"/>
              <a:ext cx="448111" cy="547491"/>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solidFill>
              <a:schemeClr val="accent6">
                <a:lumMod val="40000"/>
                <a:lumOff val="6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 name="Google Shape;5483;p63">
              <a:extLst>
                <a:ext uri="{FF2B5EF4-FFF2-40B4-BE49-F238E27FC236}">
                  <a16:creationId xmlns:a16="http://schemas.microsoft.com/office/drawing/2014/main" id="{311C4128-F73F-460A-907E-9ADA3D4FFD48}"/>
                </a:ext>
              </a:extLst>
            </p:cNvPr>
            <p:cNvSpPr/>
            <p:nvPr/>
          </p:nvSpPr>
          <p:spPr>
            <a:xfrm>
              <a:off x="4654728" y="3141268"/>
              <a:ext cx="725595" cy="726158"/>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solidFill>
              <a:schemeClr val="accent6">
                <a:lumMod val="60000"/>
                <a:lumOff val="4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 name="Google Shape;5484;p63">
              <a:extLst>
                <a:ext uri="{FF2B5EF4-FFF2-40B4-BE49-F238E27FC236}">
                  <a16:creationId xmlns:a16="http://schemas.microsoft.com/office/drawing/2014/main" id="{671D5C70-E31A-4F91-AAD1-3E3D99177E30}"/>
                </a:ext>
              </a:extLst>
            </p:cNvPr>
            <p:cNvSpPr/>
            <p:nvPr/>
          </p:nvSpPr>
          <p:spPr>
            <a:xfrm>
              <a:off x="4016457" y="3427365"/>
              <a:ext cx="543478" cy="435465"/>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solidFill>
              <a:schemeClr val="accent6">
                <a:lumMod val="75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26" name="Graphic 25" descr="Family with two children with solid fill">
            <a:extLst>
              <a:ext uri="{FF2B5EF4-FFF2-40B4-BE49-F238E27FC236}">
                <a16:creationId xmlns:a16="http://schemas.microsoft.com/office/drawing/2014/main" id="{DCC2AB8E-4EBC-4B5E-8080-FD1ABEC101B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545796" y="3346349"/>
            <a:ext cx="1219200" cy="1219200"/>
          </a:xfrm>
          <a:prstGeom prst="rect">
            <a:avLst/>
          </a:prstGeom>
        </p:spPr>
      </p:pic>
      <p:grpSp>
        <p:nvGrpSpPr>
          <p:cNvPr id="44" name="Group 43">
            <a:extLst>
              <a:ext uri="{FF2B5EF4-FFF2-40B4-BE49-F238E27FC236}">
                <a16:creationId xmlns:a16="http://schemas.microsoft.com/office/drawing/2014/main" id="{49B24CB5-A157-4ED5-B132-B6EAE8E9BCA1}"/>
              </a:ext>
            </a:extLst>
          </p:cNvPr>
          <p:cNvGrpSpPr/>
          <p:nvPr/>
        </p:nvGrpSpPr>
        <p:grpSpPr>
          <a:xfrm>
            <a:off x="7852665" y="2879555"/>
            <a:ext cx="2182340" cy="2194560"/>
            <a:chOff x="5834859" y="2438630"/>
            <a:chExt cx="1636755" cy="1645920"/>
          </a:xfrm>
          <a:solidFill>
            <a:schemeClr val="tx1"/>
          </a:solidFill>
        </p:grpSpPr>
        <p:grpSp>
          <p:nvGrpSpPr>
            <p:cNvPr id="14" name="Google Shape;5480;p63">
              <a:extLst>
                <a:ext uri="{FF2B5EF4-FFF2-40B4-BE49-F238E27FC236}">
                  <a16:creationId xmlns:a16="http://schemas.microsoft.com/office/drawing/2014/main" id="{6A176FBC-FC63-4320-B7FB-B442E6BAF100}"/>
                </a:ext>
              </a:extLst>
            </p:cNvPr>
            <p:cNvGrpSpPr>
              <a:grpSpLocks noChangeAspect="1"/>
            </p:cNvGrpSpPr>
            <p:nvPr/>
          </p:nvGrpSpPr>
          <p:grpSpPr>
            <a:xfrm>
              <a:off x="5834859" y="2438630"/>
              <a:ext cx="1636755" cy="1645920"/>
              <a:chOff x="4818100" y="1507675"/>
              <a:chExt cx="71225" cy="71625"/>
            </a:xfrm>
            <a:grpFill/>
          </p:grpSpPr>
          <p:sp>
            <p:nvSpPr>
              <p:cNvPr id="15" name="Google Shape;5481;p63">
                <a:extLst>
                  <a:ext uri="{FF2B5EF4-FFF2-40B4-BE49-F238E27FC236}">
                    <a16:creationId xmlns:a16="http://schemas.microsoft.com/office/drawing/2014/main" id="{83ED7F13-6540-48F1-BC08-D874F33D3903}"/>
                  </a:ext>
                </a:extLst>
              </p:cNvPr>
              <p:cNvSpPr/>
              <p:nvPr/>
            </p:nvSpPr>
            <p:spPr>
              <a:xfrm>
                <a:off x="4818100" y="1507675"/>
                <a:ext cx="46000" cy="56300"/>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 name="Google Shape;5482;p63">
                <a:extLst>
                  <a:ext uri="{FF2B5EF4-FFF2-40B4-BE49-F238E27FC236}">
                    <a16:creationId xmlns:a16="http://schemas.microsoft.com/office/drawing/2014/main" id="{6178BD5A-82E3-44A1-8E99-8DDABE6817A5}"/>
                  </a:ext>
                </a:extLst>
              </p:cNvPr>
              <p:cNvSpPr/>
              <p:nvPr/>
            </p:nvSpPr>
            <p:spPr>
              <a:xfrm>
                <a:off x="4869825" y="1519575"/>
                <a:ext cx="19500" cy="23825"/>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 name="Google Shape;5483;p63">
                <a:extLst>
                  <a:ext uri="{FF2B5EF4-FFF2-40B4-BE49-F238E27FC236}">
                    <a16:creationId xmlns:a16="http://schemas.microsoft.com/office/drawing/2014/main" id="{AFFAE0F1-69D7-47F7-8774-60B38A8ACBA9}"/>
                  </a:ext>
                </a:extLst>
              </p:cNvPr>
              <p:cNvSpPr/>
              <p:nvPr/>
            </p:nvSpPr>
            <p:spPr>
              <a:xfrm>
                <a:off x="4857575" y="1547700"/>
                <a:ext cx="31575" cy="31600"/>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5484;p63">
                <a:extLst>
                  <a:ext uri="{FF2B5EF4-FFF2-40B4-BE49-F238E27FC236}">
                    <a16:creationId xmlns:a16="http://schemas.microsoft.com/office/drawing/2014/main" id="{299D0BFA-6D4F-47F8-A51E-17D36665CD34}"/>
                  </a:ext>
                </a:extLst>
              </p:cNvPr>
              <p:cNvSpPr/>
              <p:nvPr/>
            </p:nvSpPr>
            <p:spPr>
              <a:xfrm>
                <a:off x="4829800" y="1560150"/>
                <a:ext cx="23650" cy="18950"/>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36" name="Graphic 35" descr="Children with solid fill">
              <a:extLst>
                <a:ext uri="{FF2B5EF4-FFF2-40B4-BE49-F238E27FC236}">
                  <a16:creationId xmlns:a16="http://schemas.microsoft.com/office/drawing/2014/main" id="{839A2AA4-6728-48B5-8B0F-7DA77AB9DA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46409" y="2831487"/>
              <a:ext cx="914400" cy="914400"/>
            </a:xfrm>
            <a:prstGeom prst="rect">
              <a:avLst/>
            </a:prstGeom>
          </p:spPr>
        </p:pic>
      </p:grpSp>
      <p:grpSp>
        <p:nvGrpSpPr>
          <p:cNvPr id="42" name="Group 41">
            <a:extLst>
              <a:ext uri="{FF2B5EF4-FFF2-40B4-BE49-F238E27FC236}">
                <a16:creationId xmlns:a16="http://schemas.microsoft.com/office/drawing/2014/main" id="{E50B5FF1-A1AE-4EC3-84D7-CCEBE6E3D5B5}"/>
              </a:ext>
            </a:extLst>
          </p:cNvPr>
          <p:cNvGrpSpPr/>
          <p:nvPr/>
        </p:nvGrpSpPr>
        <p:grpSpPr>
          <a:xfrm>
            <a:off x="2158121" y="2880401"/>
            <a:ext cx="2182340" cy="2194560"/>
            <a:chOff x="1678420" y="2443226"/>
            <a:chExt cx="1636755" cy="1645920"/>
          </a:xfrm>
          <a:solidFill>
            <a:schemeClr val="accent1"/>
          </a:solidFill>
        </p:grpSpPr>
        <p:grpSp>
          <p:nvGrpSpPr>
            <p:cNvPr id="9" name="Google Shape;5480;p63">
              <a:extLst>
                <a:ext uri="{FF2B5EF4-FFF2-40B4-BE49-F238E27FC236}">
                  <a16:creationId xmlns:a16="http://schemas.microsoft.com/office/drawing/2014/main" id="{538DC95C-0043-441A-977F-B53AAEDF5051}"/>
                </a:ext>
              </a:extLst>
            </p:cNvPr>
            <p:cNvGrpSpPr>
              <a:grpSpLocks noChangeAspect="1"/>
            </p:cNvGrpSpPr>
            <p:nvPr/>
          </p:nvGrpSpPr>
          <p:grpSpPr>
            <a:xfrm>
              <a:off x="1678420" y="2443226"/>
              <a:ext cx="1636755" cy="1645920"/>
              <a:chOff x="4818100" y="1507675"/>
              <a:chExt cx="71225" cy="71625"/>
            </a:xfrm>
            <a:grpFill/>
          </p:grpSpPr>
          <p:sp>
            <p:nvSpPr>
              <p:cNvPr id="10" name="Google Shape;5481;p63">
                <a:extLst>
                  <a:ext uri="{FF2B5EF4-FFF2-40B4-BE49-F238E27FC236}">
                    <a16:creationId xmlns:a16="http://schemas.microsoft.com/office/drawing/2014/main" id="{394757D4-DEEA-42C9-8E2C-0C74ED64D596}"/>
                  </a:ext>
                </a:extLst>
              </p:cNvPr>
              <p:cNvSpPr/>
              <p:nvPr/>
            </p:nvSpPr>
            <p:spPr>
              <a:xfrm>
                <a:off x="4818100" y="1507675"/>
                <a:ext cx="46000" cy="56300"/>
              </a:xfrm>
              <a:custGeom>
                <a:avLst/>
                <a:gdLst/>
                <a:ahLst/>
                <a:cxnLst/>
                <a:rect l="l" t="t" r="r" b="b"/>
                <a:pathLst>
                  <a:path w="1840" h="2252" extrusionOk="0">
                    <a:moveTo>
                      <a:pt x="1457" y="1"/>
                    </a:moveTo>
                    <a:lnTo>
                      <a:pt x="1457" y="159"/>
                    </a:lnTo>
                    <a:cubicBezTo>
                      <a:pt x="606" y="188"/>
                      <a:pt x="0" y="989"/>
                      <a:pt x="195" y="1818"/>
                    </a:cubicBezTo>
                    <a:cubicBezTo>
                      <a:pt x="188" y="1818"/>
                      <a:pt x="188" y="1825"/>
                      <a:pt x="188" y="1833"/>
                    </a:cubicBezTo>
                    <a:lnTo>
                      <a:pt x="195" y="1869"/>
                    </a:lnTo>
                    <a:cubicBezTo>
                      <a:pt x="195" y="1876"/>
                      <a:pt x="202" y="1883"/>
                      <a:pt x="202" y="1898"/>
                    </a:cubicBezTo>
                    <a:cubicBezTo>
                      <a:pt x="202" y="1905"/>
                      <a:pt x="209" y="1912"/>
                      <a:pt x="209" y="1919"/>
                    </a:cubicBezTo>
                    <a:cubicBezTo>
                      <a:pt x="209" y="1934"/>
                      <a:pt x="216" y="1948"/>
                      <a:pt x="224" y="1955"/>
                    </a:cubicBezTo>
                    <a:lnTo>
                      <a:pt x="231" y="1977"/>
                    </a:lnTo>
                    <a:cubicBezTo>
                      <a:pt x="245" y="2013"/>
                      <a:pt x="260" y="2056"/>
                      <a:pt x="274" y="2092"/>
                    </a:cubicBezTo>
                    <a:lnTo>
                      <a:pt x="281" y="2100"/>
                    </a:lnTo>
                    <a:cubicBezTo>
                      <a:pt x="289" y="2114"/>
                      <a:pt x="296" y="2128"/>
                      <a:pt x="303" y="2143"/>
                    </a:cubicBezTo>
                    <a:lnTo>
                      <a:pt x="317" y="2157"/>
                    </a:lnTo>
                    <a:cubicBezTo>
                      <a:pt x="317" y="2172"/>
                      <a:pt x="325" y="2186"/>
                      <a:pt x="332" y="2201"/>
                    </a:cubicBezTo>
                    <a:lnTo>
                      <a:pt x="346" y="2215"/>
                    </a:lnTo>
                    <a:cubicBezTo>
                      <a:pt x="353" y="2229"/>
                      <a:pt x="361" y="2237"/>
                      <a:pt x="368" y="2251"/>
                    </a:cubicBezTo>
                    <a:lnTo>
                      <a:pt x="743" y="1970"/>
                    </a:lnTo>
                    <a:lnTo>
                      <a:pt x="721" y="1934"/>
                    </a:lnTo>
                    <a:lnTo>
                      <a:pt x="700" y="1898"/>
                    </a:lnTo>
                    <a:lnTo>
                      <a:pt x="692" y="1883"/>
                    </a:lnTo>
                    <a:cubicBezTo>
                      <a:pt x="685" y="1862"/>
                      <a:pt x="678" y="1847"/>
                      <a:pt x="671" y="1825"/>
                    </a:cubicBezTo>
                    <a:cubicBezTo>
                      <a:pt x="671" y="1818"/>
                      <a:pt x="664" y="1811"/>
                      <a:pt x="664" y="1804"/>
                    </a:cubicBezTo>
                    <a:cubicBezTo>
                      <a:pt x="664" y="1797"/>
                      <a:pt x="656" y="1782"/>
                      <a:pt x="649" y="1775"/>
                    </a:cubicBezTo>
                    <a:lnTo>
                      <a:pt x="642" y="1732"/>
                    </a:lnTo>
                    <a:lnTo>
                      <a:pt x="635" y="1703"/>
                    </a:lnTo>
                    <a:lnTo>
                      <a:pt x="628" y="1667"/>
                    </a:lnTo>
                    <a:lnTo>
                      <a:pt x="628" y="1645"/>
                    </a:lnTo>
                    <a:cubicBezTo>
                      <a:pt x="628" y="1638"/>
                      <a:pt x="620" y="1609"/>
                      <a:pt x="620" y="1587"/>
                    </a:cubicBezTo>
                    <a:lnTo>
                      <a:pt x="620" y="1573"/>
                    </a:lnTo>
                    <a:lnTo>
                      <a:pt x="620" y="1508"/>
                    </a:lnTo>
                    <a:cubicBezTo>
                      <a:pt x="620" y="1039"/>
                      <a:pt x="988" y="650"/>
                      <a:pt x="1457" y="628"/>
                    </a:cubicBezTo>
                    <a:lnTo>
                      <a:pt x="1457" y="809"/>
                    </a:lnTo>
                    <a:lnTo>
                      <a:pt x="1839" y="419"/>
                    </a:lnTo>
                    <a:lnTo>
                      <a:pt x="1457"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 name="Google Shape;5482;p63">
                <a:extLst>
                  <a:ext uri="{FF2B5EF4-FFF2-40B4-BE49-F238E27FC236}">
                    <a16:creationId xmlns:a16="http://schemas.microsoft.com/office/drawing/2014/main" id="{F6AA64BF-31FC-4C19-8BC5-050EB3B8BA89}"/>
                  </a:ext>
                </a:extLst>
              </p:cNvPr>
              <p:cNvSpPr/>
              <p:nvPr/>
            </p:nvSpPr>
            <p:spPr>
              <a:xfrm>
                <a:off x="4869825" y="1519575"/>
                <a:ext cx="19500" cy="23825"/>
              </a:xfrm>
              <a:custGeom>
                <a:avLst/>
                <a:gdLst/>
                <a:ahLst/>
                <a:cxnLst/>
                <a:rect l="l" t="t" r="r" b="b"/>
                <a:pathLst>
                  <a:path w="780" h="953" extrusionOk="0">
                    <a:moveTo>
                      <a:pt x="304" y="1"/>
                    </a:moveTo>
                    <a:lnTo>
                      <a:pt x="1" y="354"/>
                    </a:lnTo>
                    <a:cubicBezTo>
                      <a:pt x="181" y="506"/>
                      <a:pt x="289" y="722"/>
                      <a:pt x="311" y="953"/>
                    </a:cubicBezTo>
                    <a:lnTo>
                      <a:pt x="780" y="953"/>
                    </a:lnTo>
                    <a:cubicBezTo>
                      <a:pt x="751" y="585"/>
                      <a:pt x="585" y="239"/>
                      <a:pt x="30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 name="Google Shape;5483;p63">
                <a:extLst>
                  <a:ext uri="{FF2B5EF4-FFF2-40B4-BE49-F238E27FC236}">
                    <a16:creationId xmlns:a16="http://schemas.microsoft.com/office/drawing/2014/main" id="{D407FD58-3305-41AC-8CD7-D4B69DB229C7}"/>
                  </a:ext>
                </a:extLst>
              </p:cNvPr>
              <p:cNvSpPr/>
              <p:nvPr/>
            </p:nvSpPr>
            <p:spPr>
              <a:xfrm>
                <a:off x="4857575" y="1547700"/>
                <a:ext cx="31575" cy="31600"/>
              </a:xfrm>
              <a:custGeom>
                <a:avLst/>
                <a:gdLst/>
                <a:ahLst/>
                <a:cxnLst/>
                <a:rect l="l" t="t" r="r" b="b"/>
                <a:pathLst>
                  <a:path w="1263" h="1264" extrusionOk="0">
                    <a:moveTo>
                      <a:pt x="801" y="1"/>
                    </a:moveTo>
                    <a:cubicBezTo>
                      <a:pt x="758" y="419"/>
                      <a:pt x="426" y="751"/>
                      <a:pt x="1" y="794"/>
                    </a:cubicBezTo>
                    <a:lnTo>
                      <a:pt x="1" y="1263"/>
                    </a:lnTo>
                    <a:cubicBezTo>
                      <a:pt x="679" y="1213"/>
                      <a:pt x="1219" y="679"/>
                      <a:pt x="126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3" name="Google Shape;5484;p63">
                <a:extLst>
                  <a:ext uri="{FF2B5EF4-FFF2-40B4-BE49-F238E27FC236}">
                    <a16:creationId xmlns:a16="http://schemas.microsoft.com/office/drawing/2014/main" id="{0574741B-4B6B-44C5-8031-A4F576A3EC78}"/>
                  </a:ext>
                </a:extLst>
              </p:cNvPr>
              <p:cNvSpPr/>
              <p:nvPr/>
            </p:nvSpPr>
            <p:spPr>
              <a:xfrm>
                <a:off x="4829800" y="1560150"/>
                <a:ext cx="23650" cy="18950"/>
              </a:xfrm>
              <a:custGeom>
                <a:avLst/>
                <a:gdLst/>
                <a:ahLst/>
                <a:cxnLst/>
                <a:rect l="l" t="t" r="r" b="b"/>
                <a:pathLst>
                  <a:path w="946" h="758" extrusionOk="0">
                    <a:moveTo>
                      <a:pt x="376" y="1"/>
                    </a:moveTo>
                    <a:lnTo>
                      <a:pt x="1" y="282"/>
                    </a:lnTo>
                    <a:cubicBezTo>
                      <a:pt x="239" y="563"/>
                      <a:pt x="578" y="736"/>
                      <a:pt x="946" y="758"/>
                    </a:cubicBezTo>
                    <a:lnTo>
                      <a:pt x="946" y="289"/>
                    </a:lnTo>
                    <a:cubicBezTo>
                      <a:pt x="722" y="267"/>
                      <a:pt x="520" y="166"/>
                      <a:pt x="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38" name="Graphic 37" descr="Group with solid fill">
              <a:extLst>
                <a:ext uri="{FF2B5EF4-FFF2-40B4-BE49-F238E27FC236}">
                  <a16:creationId xmlns:a16="http://schemas.microsoft.com/office/drawing/2014/main" id="{1EBF6EAB-B0C7-424B-8D31-0B7F0C92CBC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078342" y="2831487"/>
              <a:ext cx="914400" cy="914400"/>
            </a:xfrm>
            <a:prstGeom prst="rect">
              <a:avLst/>
            </a:prstGeom>
          </p:spPr>
        </p:pic>
      </p:grpSp>
      <p:sp>
        <p:nvSpPr>
          <p:cNvPr id="39" name="TextBox 38">
            <a:extLst>
              <a:ext uri="{FF2B5EF4-FFF2-40B4-BE49-F238E27FC236}">
                <a16:creationId xmlns:a16="http://schemas.microsoft.com/office/drawing/2014/main" id="{BBBCD48C-EE71-41BC-B906-49E173A77B34}"/>
              </a:ext>
            </a:extLst>
          </p:cNvPr>
          <p:cNvSpPr txBox="1"/>
          <p:nvPr/>
        </p:nvSpPr>
        <p:spPr>
          <a:xfrm>
            <a:off x="2391705" y="5242990"/>
            <a:ext cx="1818488" cy="748988"/>
          </a:xfrm>
          <a:prstGeom prst="rect">
            <a:avLst/>
          </a:prstGeom>
          <a:noFill/>
        </p:spPr>
        <p:txBody>
          <a:bodyPr wrap="square" rtlCol="0">
            <a:spAutoFit/>
          </a:bodyPr>
          <a:lstStyle/>
          <a:p>
            <a:pPr algn="ctr" defTabSz="1219170">
              <a:buClr>
                <a:srgbClr val="000000"/>
              </a:buClr>
            </a:pPr>
            <a:r>
              <a:rPr lang="en-US" sz="2400" b="1" kern="0" dirty="0">
                <a:solidFill>
                  <a:srgbClr val="5B9BD5">
                    <a:lumMod val="50000"/>
                  </a:srgbClr>
                </a:solidFill>
                <a:latin typeface="Roboto" panose="02000000000000000000" pitchFamily="2" charset="0"/>
                <a:ea typeface="Roboto" panose="02000000000000000000" pitchFamily="2" charset="0"/>
                <a:cs typeface="Arial"/>
                <a:sym typeface="Arial"/>
              </a:rPr>
              <a:t>25.97%</a:t>
            </a:r>
            <a:r>
              <a:rPr lang="en-US" sz="2400" b="1" kern="0" dirty="0">
                <a:solidFill>
                  <a:srgbClr val="000000"/>
                </a:solidFill>
                <a:latin typeface="Roboto" panose="02000000000000000000" pitchFamily="2" charset="0"/>
                <a:ea typeface="Roboto" panose="02000000000000000000" pitchFamily="2" charset="0"/>
                <a:cs typeface="Arial"/>
                <a:sym typeface="Arial"/>
              </a:rPr>
              <a:t> </a:t>
            </a:r>
          </a:p>
          <a:p>
            <a:pPr algn="ctr" defTabSz="1219170">
              <a:buClr>
                <a:srgbClr val="000000"/>
              </a:buClr>
            </a:pPr>
            <a:r>
              <a:rPr lang="en-US" sz="1867" kern="0" dirty="0">
                <a:solidFill>
                  <a:srgbClr val="5B9BD5">
                    <a:lumMod val="75000"/>
                  </a:srgbClr>
                </a:solidFill>
                <a:latin typeface="Roboto" panose="02000000000000000000" pitchFamily="2" charset="0"/>
                <a:ea typeface="Roboto" panose="02000000000000000000" pitchFamily="2" charset="0"/>
                <a:cs typeface="Arial"/>
                <a:sym typeface="Arial"/>
              </a:rPr>
              <a:t>Adults 18 - 64</a:t>
            </a:r>
          </a:p>
        </p:txBody>
      </p:sp>
      <p:sp>
        <p:nvSpPr>
          <p:cNvPr id="40" name="TextBox 39">
            <a:extLst>
              <a:ext uri="{FF2B5EF4-FFF2-40B4-BE49-F238E27FC236}">
                <a16:creationId xmlns:a16="http://schemas.microsoft.com/office/drawing/2014/main" id="{74C8E812-4BFF-45DF-8105-A4B4FBC49330}"/>
              </a:ext>
            </a:extLst>
          </p:cNvPr>
          <p:cNvSpPr txBox="1"/>
          <p:nvPr/>
        </p:nvSpPr>
        <p:spPr>
          <a:xfrm>
            <a:off x="5190777" y="5215303"/>
            <a:ext cx="1818488" cy="748988"/>
          </a:xfrm>
          <a:prstGeom prst="rect">
            <a:avLst/>
          </a:prstGeom>
          <a:noFill/>
        </p:spPr>
        <p:txBody>
          <a:bodyPr wrap="square" rtlCol="0">
            <a:spAutoFit/>
          </a:bodyPr>
          <a:lstStyle/>
          <a:p>
            <a:pPr algn="ctr" defTabSz="1219170">
              <a:buClr>
                <a:srgbClr val="000000"/>
              </a:buClr>
            </a:pPr>
            <a:r>
              <a:rPr lang="en-US" sz="2400" b="1" kern="0" dirty="0">
                <a:solidFill>
                  <a:srgbClr val="70AD47">
                    <a:lumMod val="50000"/>
                  </a:srgbClr>
                </a:solidFill>
                <a:latin typeface="Roboto" panose="02000000000000000000" pitchFamily="2" charset="0"/>
                <a:ea typeface="Roboto" panose="02000000000000000000" pitchFamily="2" charset="0"/>
                <a:cs typeface="Arial"/>
                <a:sym typeface="Arial"/>
              </a:rPr>
              <a:t>25.42% </a:t>
            </a:r>
          </a:p>
          <a:p>
            <a:pPr algn="ctr" defTabSz="1219170">
              <a:buClr>
                <a:srgbClr val="000000"/>
              </a:buClr>
            </a:pPr>
            <a:r>
              <a:rPr lang="en-US" sz="1867" kern="0" dirty="0">
                <a:solidFill>
                  <a:srgbClr val="70AD47">
                    <a:lumMod val="75000"/>
                  </a:srgbClr>
                </a:solidFill>
                <a:latin typeface="Roboto" panose="02000000000000000000" pitchFamily="2" charset="0"/>
                <a:ea typeface="Roboto" panose="02000000000000000000" pitchFamily="2" charset="0"/>
                <a:cs typeface="Arial"/>
                <a:sym typeface="Arial"/>
              </a:rPr>
              <a:t>All Ages</a:t>
            </a:r>
          </a:p>
        </p:txBody>
      </p:sp>
      <p:sp>
        <p:nvSpPr>
          <p:cNvPr id="41" name="TextBox 40">
            <a:extLst>
              <a:ext uri="{FF2B5EF4-FFF2-40B4-BE49-F238E27FC236}">
                <a16:creationId xmlns:a16="http://schemas.microsoft.com/office/drawing/2014/main" id="{C472C39B-C4AD-4537-9989-9E032ACD72A3}"/>
              </a:ext>
            </a:extLst>
          </p:cNvPr>
          <p:cNvSpPr txBox="1"/>
          <p:nvPr/>
        </p:nvSpPr>
        <p:spPr>
          <a:xfrm>
            <a:off x="8091408" y="5237114"/>
            <a:ext cx="1818488" cy="748988"/>
          </a:xfrm>
          <a:prstGeom prst="rect">
            <a:avLst/>
          </a:prstGeom>
          <a:noFill/>
        </p:spPr>
        <p:txBody>
          <a:bodyPr wrap="square" rtlCol="0">
            <a:spAutoFit/>
          </a:bodyPr>
          <a:lstStyle/>
          <a:p>
            <a:pPr algn="ctr" defTabSz="1219170">
              <a:buClr>
                <a:srgbClr val="000000"/>
              </a:buClr>
            </a:pPr>
            <a:r>
              <a:rPr lang="en-US" sz="2400" b="1" kern="0" dirty="0">
                <a:solidFill>
                  <a:srgbClr val="115BA4"/>
                </a:solidFill>
                <a:latin typeface="Roboto" panose="02000000000000000000" pitchFamily="2" charset="0"/>
                <a:ea typeface="Roboto" panose="02000000000000000000" pitchFamily="2" charset="0"/>
                <a:cs typeface="Arial"/>
                <a:sym typeface="Arial"/>
              </a:rPr>
              <a:t>23.97% </a:t>
            </a:r>
          </a:p>
          <a:p>
            <a:pPr algn="ctr" defTabSz="1219170">
              <a:buClr>
                <a:srgbClr val="000000"/>
              </a:buClr>
            </a:pPr>
            <a:r>
              <a:rPr lang="en-US" sz="1867" kern="0" dirty="0">
                <a:solidFill>
                  <a:srgbClr val="1E82E6"/>
                </a:solidFill>
                <a:latin typeface="Roboto" panose="02000000000000000000" pitchFamily="2" charset="0"/>
                <a:ea typeface="Roboto" panose="02000000000000000000" pitchFamily="2" charset="0"/>
                <a:cs typeface="Arial"/>
                <a:sym typeface="Arial"/>
              </a:rPr>
              <a:t>Children &lt;18</a:t>
            </a:r>
          </a:p>
        </p:txBody>
      </p:sp>
      <p:sp>
        <p:nvSpPr>
          <p:cNvPr id="27" name="Slide Number Placeholder 2">
            <a:extLst>
              <a:ext uri="{FF2B5EF4-FFF2-40B4-BE49-F238E27FC236}">
                <a16:creationId xmlns:a16="http://schemas.microsoft.com/office/drawing/2014/main" id="{ACFDCB8E-D81E-48FC-9C78-6B946C4685BB}"/>
              </a:ext>
            </a:extLst>
          </p:cNvPr>
          <p:cNvSpPr txBox="1">
            <a:spLocks/>
          </p:cNvSpPr>
          <p:nvPr/>
        </p:nvSpPr>
        <p:spPr>
          <a:xfrm>
            <a:off x="11534019" y="1"/>
            <a:ext cx="581932" cy="450335"/>
          </a:xfrm>
          <a:prstGeom prst="rect">
            <a:avLst/>
          </a:prstGeom>
        </p:spPr>
        <p:txBody>
          <a:bodyPr vert="horz" anchor="b"/>
          <a:lstStyle>
            <a:defPPr>
              <a:defRPr lang="en-US"/>
            </a:defPPr>
            <a:lvl1pPr marL="0" algn="r" defTabSz="914400" rtl="0" eaLnBrk="1" latinLnBrk="0" hangingPunct="1">
              <a:defRPr kumimoji="0"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fld id="{401CF334-2D5C-4859-84A6-CA7E6E43FAEB}" type="slidenum">
              <a:rPr lang="en-US" sz="1867">
                <a:solidFill>
                  <a:srgbClr val="002060"/>
                </a:solidFill>
                <a:latin typeface="Calibri"/>
                <a:sym typeface="Arial"/>
              </a:rPr>
              <a:pPr defTabSz="1219170"/>
              <a:t>9</a:t>
            </a:fld>
            <a:endParaRPr lang="en-US" sz="2400" dirty="0">
              <a:solidFill>
                <a:srgbClr val="002060"/>
              </a:solidFill>
              <a:latin typeface="Calibri"/>
              <a:sym typeface="Arial"/>
            </a:endParaRPr>
          </a:p>
        </p:txBody>
      </p:sp>
    </p:spTree>
    <p:extLst>
      <p:ext uri="{BB962C8B-B14F-4D97-AF65-F5344CB8AC3E}">
        <p14:creationId xmlns:p14="http://schemas.microsoft.com/office/powerpoint/2010/main" val="1697764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CF Master">
  <a:themeElements>
    <a:clrScheme name="DCF">
      <a:dk1>
        <a:srgbClr val="115BA4"/>
      </a:dk1>
      <a:lt1>
        <a:sysClr val="window" lastClr="FFFFFF"/>
      </a:lt1>
      <a:dk2>
        <a:srgbClr val="193441"/>
      </a:dk2>
      <a:lt2>
        <a:srgbClr val="E7E6E6"/>
      </a:lt2>
      <a:accent1>
        <a:srgbClr val="4472C4"/>
      </a:accent1>
      <a:accent2>
        <a:srgbClr val="ED7D31"/>
      </a:accent2>
      <a:accent3>
        <a:srgbClr val="87BDF2"/>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1400</TotalTime>
  <Words>1215</Words>
  <Application>Microsoft Office PowerPoint</Application>
  <PresentationFormat>Widescreen</PresentationFormat>
  <Paragraphs>185</Paragraphs>
  <Slides>14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Roboto</vt:lpstr>
      <vt:lpstr>Roboto Medium</vt:lpstr>
      <vt:lpstr>Times New Roman</vt:lpstr>
      <vt:lpstr>Office Theme</vt:lpstr>
      <vt:lpstr>DCF Master</vt:lpstr>
      <vt:lpstr>Behavioral Health System of Care </vt:lpstr>
      <vt:lpstr>SAMH Services Array</vt:lpstr>
      <vt:lpstr>Department’s Role</vt:lpstr>
      <vt:lpstr>Baker Act Overview</vt:lpstr>
      <vt:lpstr>Baker Act Overview</vt:lpstr>
      <vt:lpstr>Discharge Planning </vt:lpstr>
      <vt:lpstr>Baker Act Examinations by Initiating Professional</vt:lpstr>
      <vt:lpstr>Involuntary Examinations by Age Group</vt:lpstr>
      <vt:lpstr>Repeated Involuntary Examinations</vt:lpstr>
      <vt:lpstr>Key Marchman Act Features</vt:lpstr>
      <vt:lpstr>Unique Features of the Marchman Act</vt:lpstr>
      <vt:lpstr>Marchman Act Data</vt:lpstr>
      <vt:lpstr>Training</vt:lpstr>
      <vt:lpstr>Other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Behavioral Health System of Care (November 17 2021)</dc:title>
  <dc:creator>Allman, Heather</dc:creator>
  <cp:lastModifiedBy>VanDyke, Misty N</cp:lastModifiedBy>
  <cp:revision>18</cp:revision>
  <dcterms:created xsi:type="dcterms:W3CDTF">2021-11-15T16:09:49Z</dcterms:created>
  <dcterms:modified xsi:type="dcterms:W3CDTF">2025-06-06T20:15:51Z</dcterms:modified>
</cp:coreProperties>
</file>